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64" r:id="rId6"/>
    <p:sldId id="268" r:id="rId7"/>
    <p:sldId id="274" r:id="rId8"/>
    <p:sldId id="263" r:id="rId9"/>
    <p:sldId id="273" r:id="rId10"/>
    <p:sldId id="272" r:id="rId11"/>
    <p:sldId id="269" r:id="rId12"/>
    <p:sldId id="260" r:id="rId13"/>
    <p:sldId id="258" r:id="rId14"/>
    <p:sldId id="262" r:id="rId15"/>
    <p:sldId id="257" r:id="rId16"/>
    <p:sldId id="259" r:id="rId17"/>
    <p:sldId id="265" r:id="rId18"/>
    <p:sldId id="267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S Kilby" userId="dc4ecbcf-4e34-4497-9b04-0787148359e1" providerId="ADAL" clId="{CD03EADB-C439-445C-BC15-50564DDCD384}"/>
    <pc:docChg chg="undo custSel addSld delSld modSld sldOrd">
      <pc:chgData name="Mr S Kilby" userId="dc4ecbcf-4e34-4497-9b04-0787148359e1" providerId="ADAL" clId="{CD03EADB-C439-445C-BC15-50564DDCD384}" dt="2024-09-06T07:23:55.628" v="4358" actId="20577"/>
      <pc:docMkLst>
        <pc:docMk/>
      </pc:docMkLst>
      <pc:sldChg chg="modSp">
        <pc:chgData name="Mr S Kilby" userId="dc4ecbcf-4e34-4497-9b04-0787148359e1" providerId="ADAL" clId="{CD03EADB-C439-445C-BC15-50564DDCD384}" dt="2024-08-27T15:21:51.394" v="12" actId="1076"/>
        <pc:sldMkLst>
          <pc:docMk/>
          <pc:sldMk cId="4014033665" sldId="256"/>
        </pc:sldMkLst>
        <pc:spChg chg="mod">
          <ac:chgData name="Mr S Kilby" userId="dc4ecbcf-4e34-4497-9b04-0787148359e1" providerId="ADAL" clId="{CD03EADB-C439-445C-BC15-50564DDCD384}" dt="2024-08-27T15:21:15.465" v="8" actId="20577"/>
          <ac:spMkLst>
            <pc:docMk/>
            <pc:sldMk cId="4014033665" sldId="256"/>
            <ac:spMk id="3" creationId="{739AF9CC-442B-49F7-864D-8945FAF89331}"/>
          </ac:spMkLst>
        </pc:spChg>
        <pc:picChg chg="mod modCrop">
          <ac:chgData name="Mr S Kilby" userId="dc4ecbcf-4e34-4497-9b04-0787148359e1" providerId="ADAL" clId="{CD03EADB-C439-445C-BC15-50564DDCD384}" dt="2024-08-27T15:21:51.394" v="12" actId="1076"/>
          <ac:picMkLst>
            <pc:docMk/>
            <pc:sldMk cId="4014033665" sldId="256"/>
            <ac:picMk id="7" creationId="{4665FB5B-9014-4DC0-9C83-F70726CDA031}"/>
          </ac:picMkLst>
        </pc:picChg>
      </pc:sldChg>
      <pc:sldChg chg="modSp">
        <pc:chgData name="Mr S Kilby" userId="dc4ecbcf-4e34-4497-9b04-0787148359e1" providerId="ADAL" clId="{CD03EADB-C439-445C-BC15-50564DDCD384}" dt="2024-08-27T16:04:58.285" v="3947" actId="20577"/>
        <pc:sldMkLst>
          <pc:docMk/>
          <pc:sldMk cId="4111967472" sldId="257"/>
        </pc:sldMkLst>
        <pc:spChg chg="mod">
          <ac:chgData name="Mr S Kilby" userId="dc4ecbcf-4e34-4497-9b04-0787148359e1" providerId="ADAL" clId="{CD03EADB-C439-445C-BC15-50564DDCD384}" dt="2024-08-27T16:04:58.285" v="3947" actId="20577"/>
          <ac:spMkLst>
            <pc:docMk/>
            <pc:sldMk cId="4111967472" sldId="257"/>
            <ac:spMk id="3" creationId="{84BED658-DA32-4FF1-BAD6-42EF01397BCD}"/>
          </ac:spMkLst>
        </pc:spChg>
      </pc:sldChg>
      <pc:sldChg chg="modSp">
        <pc:chgData name="Mr S Kilby" userId="dc4ecbcf-4e34-4497-9b04-0787148359e1" providerId="ADAL" clId="{CD03EADB-C439-445C-BC15-50564DDCD384}" dt="2024-09-06T07:23:55.628" v="4358" actId="20577"/>
        <pc:sldMkLst>
          <pc:docMk/>
          <pc:sldMk cId="3970950612" sldId="258"/>
        </pc:sldMkLst>
        <pc:spChg chg="mod">
          <ac:chgData name="Mr S Kilby" userId="dc4ecbcf-4e34-4497-9b04-0787148359e1" providerId="ADAL" clId="{CD03EADB-C439-445C-BC15-50564DDCD384}" dt="2024-09-06T07:23:55.628" v="4358" actId="20577"/>
          <ac:spMkLst>
            <pc:docMk/>
            <pc:sldMk cId="3970950612" sldId="258"/>
            <ac:spMk id="3" creationId="{1E8C20F3-148B-4B29-A4CA-CB6039C47165}"/>
          </ac:spMkLst>
        </pc:spChg>
      </pc:sldChg>
      <pc:sldChg chg="modSp">
        <pc:chgData name="Mr S Kilby" userId="dc4ecbcf-4e34-4497-9b04-0787148359e1" providerId="ADAL" clId="{CD03EADB-C439-445C-BC15-50564DDCD384}" dt="2024-08-27T15:51:12.286" v="2662" actId="20577"/>
        <pc:sldMkLst>
          <pc:docMk/>
          <pc:sldMk cId="654948674" sldId="259"/>
        </pc:sldMkLst>
        <pc:spChg chg="mod">
          <ac:chgData name="Mr S Kilby" userId="dc4ecbcf-4e34-4497-9b04-0787148359e1" providerId="ADAL" clId="{CD03EADB-C439-445C-BC15-50564DDCD384}" dt="2024-08-27T15:51:12.286" v="2662" actId="20577"/>
          <ac:spMkLst>
            <pc:docMk/>
            <pc:sldMk cId="654948674" sldId="259"/>
            <ac:spMk id="3" creationId="{80754ACB-12BD-40D6-9C01-FAAD15EC02A6}"/>
          </ac:spMkLst>
        </pc:spChg>
      </pc:sldChg>
      <pc:sldChg chg="modSp">
        <pc:chgData name="Mr S Kilby" userId="dc4ecbcf-4e34-4497-9b04-0787148359e1" providerId="ADAL" clId="{CD03EADB-C439-445C-BC15-50564DDCD384}" dt="2024-08-27T15:43:40.096" v="2181" actId="14100"/>
        <pc:sldMkLst>
          <pc:docMk/>
          <pc:sldMk cId="3725130905" sldId="260"/>
        </pc:sldMkLst>
        <pc:spChg chg="mod">
          <ac:chgData name="Mr S Kilby" userId="dc4ecbcf-4e34-4497-9b04-0787148359e1" providerId="ADAL" clId="{CD03EADB-C439-445C-BC15-50564DDCD384}" dt="2024-08-27T15:43:40.096" v="2181" actId="14100"/>
          <ac:spMkLst>
            <pc:docMk/>
            <pc:sldMk cId="3725130905" sldId="260"/>
            <ac:spMk id="3" creationId="{9B0089D7-A598-4E48-B4B5-2046777D99DA}"/>
          </ac:spMkLst>
        </pc:spChg>
        <pc:picChg chg="mod">
          <ac:chgData name="Mr S Kilby" userId="dc4ecbcf-4e34-4497-9b04-0787148359e1" providerId="ADAL" clId="{CD03EADB-C439-445C-BC15-50564DDCD384}" dt="2024-08-27T15:43:32.655" v="2180" actId="1076"/>
          <ac:picMkLst>
            <pc:docMk/>
            <pc:sldMk cId="3725130905" sldId="260"/>
            <ac:picMk id="5" creationId="{65AB5C7E-A264-483E-B867-04EFF3D4B84A}"/>
          </ac:picMkLst>
        </pc:picChg>
      </pc:sldChg>
      <pc:sldChg chg="modSp">
        <pc:chgData name="Mr S Kilby" userId="dc4ecbcf-4e34-4497-9b04-0787148359e1" providerId="ADAL" clId="{CD03EADB-C439-445C-BC15-50564DDCD384}" dt="2024-08-28T12:24:03.329" v="3975" actId="1076"/>
        <pc:sldMkLst>
          <pc:docMk/>
          <pc:sldMk cId="1629180013" sldId="262"/>
        </pc:sldMkLst>
        <pc:spChg chg="mod">
          <ac:chgData name="Mr S Kilby" userId="dc4ecbcf-4e34-4497-9b04-0787148359e1" providerId="ADAL" clId="{CD03EADB-C439-445C-BC15-50564DDCD384}" dt="2024-08-27T16:06:15.700" v="3969" actId="20577"/>
          <ac:spMkLst>
            <pc:docMk/>
            <pc:sldMk cId="1629180013" sldId="262"/>
            <ac:spMk id="3" creationId="{096057DB-563D-4BAF-8EB4-E860BCFEF93B}"/>
          </ac:spMkLst>
        </pc:spChg>
        <pc:picChg chg="mod">
          <ac:chgData name="Mr S Kilby" userId="dc4ecbcf-4e34-4497-9b04-0787148359e1" providerId="ADAL" clId="{CD03EADB-C439-445C-BC15-50564DDCD384}" dt="2024-08-28T12:24:03.329" v="3975" actId="1076"/>
          <ac:picMkLst>
            <pc:docMk/>
            <pc:sldMk cId="1629180013" sldId="262"/>
            <ac:picMk id="5" creationId="{504320E9-3BBD-4463-BEB8-632F9E02006F}"/>
          </ac:picMkLst>
        </pc:picChg>
      </pc:sldChg>
      <pc:sldChg chg="modSp">
        <pc:chgData name="Mr S Kilby" userId="dc4ecbcf-4e34-4497-9b04-0787148359e1" providerId="ADAL" clId="{CD03EADB-C439-445C-BC15-50564DDCD384}" dt="2024-08-27T15:31:17.333" v="832" actId="113"/>
        <pc:sldMkLst>
          <pc:docMk/>
          <pc:sldMk cId="934909148" sldId="263"/>
        </pc:sldMkLst>
        <pc:spChg chg="mod">
          <ac:chgData name="Mr S Kilby" userId="dc4ecbcf-4e34-4497-9b04-0787148359e1" providerId="ADAL" clId="{CD03EADB-C439-445C-BC15-50564DDCD384}" dt="2024-08-27T15:27:08.236" v="231" actId="20577"/>
          <ac:spMkLst>
            <pc:docMk/>
            <pc:sldMk cId="934909148" sldId="263"/>
            <ac:spMk id="2" creationId="{D43D79BA-DB0E-4417-8F54-6BEB331307ED}"/>
          </ac:spMkLst>
        </pc:spChg>
        <pc:spChg chg="mod">
          <ac:chgData name="Mr S Kilby" userId="dc4ecbcf-4e34-4497-9b04-0787148359e1" providerId="ADAL" clId="{CD03EADB-C439-445C-BC15-50564DDCD384}" dt="2024-08-27T15:31:17.333" v="832" actId="113"/>
          <ac:spMkLst>
            <pc:docMk/>
            <pc:sldMk cId="934909148" sldId="263"/>
            <ac:spMk id="3" creationId="{80754ACB-12BD-40D6-9C01-FAAD15EC02A6}"/>
          </ac:spMkLst>
        </pc:spChg>
        <pc:picChg chg="mod">
          <ac:chgData name="Mr S Kilby" userId="dc4ecbcf-4e34-4497-9b04-0787148359e1" providerId="ADAL" clId="{CD03EADB-C439-445C-BC15-50564DDCD384}" dt="2024-08-27T15:27:14.554" v="232" actId="1076"/>
          <ac:picMkLst>
            <pc:docMk/>
            <pc:sldMk cId="934909148" sldId="263"/>
            <ac:picMk id="5" creationId="{4EFB0C28-7DC6-4D05-8501-AB2BC940CE85}"/>
          </ac:picMkLst>
        </pc:picChg>
      </pc:sldChg>
      <pc:sldChg chg="modSp">
        <pc:chgData name="Mr S Kilby" userId="dc4ecbcf-4e34-4497-9b04-0787148359e1" providerId="ADAL" clId="{CD03EADB-C439-445C-BC15-50564DDCD384}" dt="2024-09-05T15:55:09.664" v="4050" actId="20577"/>
        <pc:sldMkLst>
          <pc:docMk/>
          <pc:sldMk cId="4288294238" sldId="264"/>
        </pc:sldMkLst>
        <pc:spChg chg="mod">
          <ac:chgData name="Mr S Kilby" userId="dc4ecbcf-4e34-4497-9b04-0787148359e1" providerId="ADAL" clId="{CD03EADB-C439-445C-BC15-50564DDCD384}" dt="2024-09-05T15:55:09.664" v="4050" actId="20577"/>
          <ac:spMkLst>
            <pc:docMk/>
            <pc:sldMk cId="4288294238" sldId="264"/>
            <ac:spMk id="3" creationId="{F725F741-F064-411E-A43D-D4DBB117259B}"/>
          </ac:spMkLst>
        </pc:spChg>
      </pc:sldChg>
      <pc:sldChg chg="addSp delSp modSp ord">
        <pc:chgData name="Mr S Kilby" userId="dc4ecbcf-4e34-4497-9b04-0787148359e1" providerId="ADAL" clId="{CD03EADB-C439-445C-BC15-50564DDCD384}" dt="2024-08-27T16:06:24.277" v="3971" actId="1076"/>
        <pc:sldMkLst>
          <pc:docMk/>
          <pc:sldMk cId="2347548658" sldId="265"/>
        </pc:sldMkLst>
        <pc:spChg chg="mod">
          <ac:chgData name="Mr S Kilby" userId="dc4ecbcf-4e34-4497-9b04-0787148359e1" providerId="ADAL" clId="{CD03EADB-C439-445C-BC15-50564DDCD384}" dt="2024-08-27T15:51:31.309" v="2677" actId="20577"/>
          <ac:spMkLst>
            <pc:docMk/>
            <pc:sldMk cId="2347548658" sldId="265"/>
            <ac:spMk id="2" creationId="{D43D79BA-DB0E-4417-8F54-6BEB331307ED}"/>
          </ac:spMkLst>
        </pc:spChg>
        <pc:spChg chg="del">
          <ac:chgData name="Mr S Kilby" userId="dc4ecbcf-4e34-4497-9b04-0787148359e1" providerId="ADAL" clId="{CD03EADB-C439-445C-BC15-50564DDCD384}" dt="2024-08-27T15:51:47.994" v="2680" actId="478"/>
          <ac:spMkLst>
            <pc:docMk/>
            <pc:sldMk cId="2347548658" sldId="265"/>
            <ac:spMk id="3" creationId="{80754ACB-12BD-40D6-9C01-FAAD15EC02A6}"/>
          </ac:spMkLst>
        </pc:spChg>
        <pc:spChg chg="add del mod">
          <ac:chgData name="Mr S Kilby" userId="dc4ecbcf-4e34-4497-9b04-0787148359e1" providerId="ADAL" clId="{CD03EADB-C439-445C-BC15-50564DDCD384}" dt="2024-08-27T15:52:45.290" v="2690" actId="403"/>
          <ac:spMkLst>
            <pc:docMk/>
            <pc:sldMk cId="2347548658" sldId="265"/>
            <ac:spMk id="6" creationId="{596179F6-419A-4E05-9BDB-D437D6611A32}"/>
          </ac:spMkLst>
        </pc:spChg>
        <pc:spChg chg="add del mod">
          <ac:chgData name="Mr S Kilby" userId="dc4ecbcf-4e34-4497-9b04-0787148359e1" providerId="ADAL" clId="{CD03EADB-C439-445C-BC15-50564DDCD384}" dt="2024-08-27T15:52:22.732" v="2685" actId="478"/>
          <ac:spMkLst>
            <pc:docMk/>
            <pc:sldMk cId="2347548658" sldId="265"/>
            <ac:spMk id="7" creationId="{16C58C8E-DDE1-4D34-A519-94BD32DD0941}"/>
          </ac:spMkLst>
        </pc:spChg>
        <pc:picChg chg="mod">
          <ac:chgData name="Mr S Kilby" userId="dc4ecbcf-4e34-4497-9b04-0787148359e1" providerId="ADAL" clId="{CD03EADB-C439-445C-BC15-50564DDCD384}" dt="2024-08-27T16:06:24.277" v="3971" actId="1076"/>
          <ac:picMkLst>
            <pc:docMk/>
            <pc:sldMk cId="2347548658" sldId="265"/>
            <ac:picMk id="5" creationId="{CF8C98D1-C4B9-4EBE-BDB3-C0A17875F023}"/>
          </ac:picMkLst>
        </pc:picChg>
      </pc:sldChg>
      <pc:sldChg chg="modSp">
        <pc:chgData name="Mr S Kilby" userId="dc4ecbcf-4e34-4497-9b04-0787148359e1" providerId="ADAL" clId="{CD03EADB-C439-445C-BC15-50564DDCD384}" dt="2024-08-28T12:24:19.266" v="3980" actId="14100"/>
        <pc:sldMkLst>
          <pc:docMk/>
          <pc:sldMk cId="569090456" sldId="266"/>
        </pc:sldMkLst>
        <pc:spChg chg="mod">
          <ac:chgData name="Mr S Kilby" userId="dc4ecbcf-4e34-4497-9b04-0787148359e1" providerId="ADAL" clId="{CD03EADB-C439-445C-BC15-50564DDCD384}" dt="2024-08-28T12:24:19.266" v="3980" actId="14100"/>
          <ac:spMkLst>
            <pc:docMk/>
            <pc:sldMk cId="569090456" sldId="266"/>
            <ac:spMk id="7" creationId="{43FAE23D-4134-498B-9FE2-A5F694C9310B}"/>
          </ac:spMkLst>
        </pc:spChg>
        <pc:picChg chg="mod">
          <ac:chgData name="Mr S Kilby" userId="dc4ecbcf-4e34-4497-9b04-0787148359e1" providerId="ADAL" clId="{CD03EADB-C439-445C-BC15-50564DDCD384}" dt="2024-08-28T12:24:15.554" v="3979" actId="1076"/>
          <ac:picMkLst>
            <pc:docMk/>
            <pc:sldMk cId="569090456" sldId="266"/>
            <ac:picMk id="8" creationId="{F0C0ACDA-BCCF-486B-89EF-9437751943B3}"/>
          </ac:picMkLst>
        </pc:picChg>
      </pc:sldChg>
      <pc:sldChg chg="modSp">
        <pc:chgData name="Mr S Kilby" userId="dc4ecbcf-4e34-4497-9b04-0787148359e1" providerId="ADAL" clId="{CD03EADB-C439-445C-BC15-50564DDCD384}" dt="2024-09-06T07:22:06.501" v="4056" actId="20577"/>
        <pc:sldMkLst>
          <pc:docMk/>
          <pc:sldMk cId="2951650705" sldId="267"/>
        </pc:sldMkLst>
        <pc:spChg chg="mod">
          <ac:chgData name="Mr S Kilby" userId="dc4ecbcf-4e34-4497-9b04-0787148359e1" providerId="ADAL" clId="{CD03EADB-C439-445C-BC15-50564DDCD384}" dt="2024-09-06T07:22:06.501" v="4056" actId="20577"/>
          <ac:spMkLst>
            <pc:docMk/>
            <pc:sldMk cId="2951650705" sldId="267"/>
            <ac:spMk id="3" creationId="{CA972706-7506-47C5-BF8C-5AD4D550F09D}"/>
          </ac:spMkLst>
        </pc:spChg>
        <pc:picChg chg="mod">
          <ac:chgData name="Mr S Kilby" userId="dc4ecbcf-4e34-4497-9b04-0787148359e1" providerId="ADAL" clId="{CD03EADB-C439-445C-BC15-50564DDCD384}" dt="2024-08-28T12:23:53.829" v="3972" actId="1076"/>
          <ac:picMkLst>
            <pc:docMk/>
            <pc:sldMk cId="2951650705" sldId="267"/>
            <ac:picMk id="5" creationId="{D51A909A-3DBC-4842-9E86-2199AF3D7F50}"/>
          </ac:picMkLst>
        </pc:picChg>
      </pc:sldChg>
      <pc:sldChg chg="addSp delSp modSp add">
        <pc:chgData name="Mr S Kilby" userId="dc4ecbcf-4e34-4497-9b04-0787148359e1" providerId="ADAL" clId="{CD03EADB-C439-445C-BC15-50564DDCD384}" dt="2024-08-27T16:02:21" v="3680" actId="20577"/>
        <pc:sldMkLst>
          <pc:docMk/>
          <pc:sldMk cId="3488944616" sldId="268"/>
        </pc:sldMkLst>
        <pc:spChg chg="mod">
          <ac:chgData name="Mr S Kilby" userId="dc4ecbcf-4e34-4497-9b04-0787148359e1" providerId="ADAL" clId="{CD03EADB-C439-445C-BC15-50564DDCD384}" dt="2024-08-27T15:25:50.219" v="103" actId="20577"/>
          <ac:spMkLst>
            <pc:docMk/>
            <pc:sldMk cId="3488944616" sldId="268"/>
            <ac:spMk id="2" creationId="{B5A07053-18AF-40F5-B2E0-C22A0572FC7E}"/>
          </ac:spMkLst>
        </pc:spChg>
        <pc:spChg chg="del">
          <ac:chgData name="Mr S Kilby" userId="dc4ecbcf-4e34-4497-9b04-0787148359e1" providerId="ADAL" clId="{CD03EADB-C439-445C-BC15-50564DDCD384}" dt="2024-08-27T15:24:25.937" v="79" actId="478"/>
          <ac:spMkLst>
            <pc:docMk/>
            <pc:sldMk cId="3488944616" sldId="268"/>
            <ac:spMk id="3" creationId="{F725F741-F064-411E-A43D-D4DBB117259B}"/>
          </ac:spMkLst>
        </pc:spChg>
        <pc:spChg chg="add del mod">
          <ac:chgData name="Mr S Kilby" userId="dc4ecbcf-4e34-4497-9b04-0787148359e1" providerId="ADAL" clId="{CD03EADB-C439-445C-BC15-50564DDCD384}" dt="2024-08-27T15:24:40.890" v="81" actId="478"/>
          <ac:spMkLst>
            <pc:docMk/>
            <pc:sldMk cId="3488944616" sldId="268"/>
            <ac:spMk id="5" creationId="{F7BB44C3-B16F-4EDC-99D2-DEB73FAA3C07}"/>
          </ac:spMkLst>
        </pc:spChg>
        <pc:spChg chg="add mod">
          <ac:chgData name="Mr S Kilby" userId="dc4ecbcf-4e34-4497-9b04-0787148359e1" providerId="ADAL" clId="{CD03EADB-C439-445C-BC15-50564DDCD384}" dt="2024-08-27T16:02:21" v="3680" actId="20577"/>
          <ac:spMkLst>
            <pc:docMk/>
            <pc:sldMk cId="3488944616" sldId="268"/>
            <ac:spMk id="6" creationId="{DBD83A35-23AA-4BC4-84FF-B846D2C4A8A0}"/>
          </ac:spMkLst>
        </pc:spChg>
        <pc:picChg chg="add mod">
          <ac:chgData name="Mr S Kilby" userId="dc4ecbcf-4e34-4497-9b04-0787148359e1" providerId="ADAL" clId="{CD03EADB-C439-445C-BC15-50564DDCD384}" dt="2024-08-27T15:25:39.561" v="94" actId="1076"/>
          <ac:picMkLst>
            <pc:docMk/>
            <pc:sldMk cId="3488944616" sldId="268"/>
            <ac:picMk id="7" creationId="{90FEBFE4-AF7D-4672-BE09-9AB72697E60B}"/>
          </ac:picMkLst>
        </pc:picChg>
      </pc:sldChg>
      <pc:sldChg chg="modSp add">
        <pc:chgData name="Mr S Kilby" userId="dc4ecbcf-4e34-4497-9b04-0787148359e1" providerId="ADAL" clId="{CD03EADB-C439-445C-BC15-50564DDCD384}" dt="2024-08-27T15:43:13.757" v="2165" actId="113"/>
        <pc:sldMkLst>
          <pc:docMk/>
          <pc:sldMk cId="3937309583" sldId="269"/>
        </pc:sldMkLst>
        <pc:spChg chg="mod">
          <ac:chgData name="Mr S Kilby" userId="dc4ecbcf-4e34-4497-9b04-0787148359e1" providerId="ADAL" clId="{CD03EADB-C439-445C-BC15-50564DDCD384}" dt="2024-08-27T15:43:13.757" v="2165" actId="113"/>
          <ac:spMkLst>
            <pc:docMk/>
            <pc:sldMk cId="3937309583" sldId="269"/>
            <ac:spMk id="3" creationId="{80754ACB-12BD-40D6-9C01-FAAD15EC02A6}"/>
          </ac:spMkLst>
        </pc:spChg>
      </pc:sldChg>
      <pc:sldChg chg="modSp add">
        <pc:chgData name="Mr S Kilby" userId="dc4ecbcf-4e34-4497-9b04-0787148359e1" providerId="ADAL" clId="{CD03EADB-C439-445C-BC15-50564DDCD384}" dt="2024-08-28T12:24:10.508" v="3978" actId="27636"/>
        <pc:sldMkLst>
          <pc:docMk/>
          <pc:sldMk cId="1353805768" sldId="270"/>
        </pc:sldMkLst>
        <pc:spChg chg="mod">
          <ac:chgData name="Mr S Kilby" userId="dc4ecbcf-4e34-4497-9b04-0787148359e1" providerId="ADAL" clId="{CD03EADB-C439-445C-BC15-50564DDCD384}" dt="2024-08-27T15:55:11.278" v="2995" actId="20577"/>
          <ac:spMkLst>
            <pc:docMk/>
            <pc:sldMk cId="1353805768" sldId="270"/>
            <ac:spMk id="2" creationId="{3059902F-7F2D-4FAE-B3A7-6B4B79DF7430}"/>
          </ac:spMkLst>
        </pc:spChg>
        <pc:spChg chg="mod">
          <ac:chgData name="Mr S Kilby" userId="dc4ecbcf-4e34-4497-9b04-0787148359e1" providerId="ADAL" clId="{CD03EADB-C439-445C-BC15-50564DDCD384}" dt="2024-08-28T12:24:10.508" v="3978" actId="27636"/>
          <ac:spMkLst>
            <pc:docMk/>
            <pc:sldMk cId="1353805768" sldId="270"/>
            <ac:spMk id="7" creationId="{43FAE23D-4134-498B-9FE2-A5F694C9310B}"/>
          </ac:spMkLst>
        </pc:spChg>
        <pc:picChg chg="mod">
          <ac:chgData name="Mr S Kilby" userId="dc4ecbcf-4e34-4497-9b04-0787148359e1" providerId="ADAL" clId="{CD03EADB-C439-445C-BC15-50564DDCD384}" dt="2024-08-28T12:24:07.244" v="3976" actId="1076"/>
          <ac:picMkLst>
            <pc:docMk/>
            <pc:sldMk cId="1353805768" sldId="270"/>
            <ac:picMk id="8" creationId="{F0C0ACDA-BCCF-486B-89EF-9437751943B3}"/>
          </ac:picMkLst>
        </pc:picChg>
      </pc:sldChg>
      <pc:sldChg chg="modSp add ord">
        <pc:chgData name="Mr S Kilby" userId="dc4ecbcf-4e34-4497-9b04-0787148359e1" providerId="ADAL" clId="{CD03EADB-C439-445C-BC15-50564DDCD384}" dt="2024-08-28T12:24:30.680" v="3982" actId="14100"/>
        <pc:sldMkLst>
          <pc:docMk/>
          <pc:sldMk cId="3803158519" sldId="271"/>
        </pc:sldMkLst>
        <pc:spChg chg="mod">
          <ac:chgData name="Mr S Kilby" userId="dc4ecbcf-4e34-4497-9b04-0787148359e1" providerId="ADAL" clId="{CD03EADB-C439-445C-BC15-50564DDCD384}" dt="2024-08-27T15:58:23.553" v="3512" actId="20577"/>
          <ac:spMkLst>
            <pc:docMk/>
            <pc:sldMk cId="3803158519" sldId="271"/>
            <ac:spMk id="2" creationId="{3059902F-7F2D-4FAE-B3A7-6B4B79DF7430}"/>
          </ac:spMkLst>
        </pc:spChg>
        <pc:spChg chg="mod">
          <ac:chgData name="Mr S Kilby" userId="dc4ecbcf-4e34-4497-9b04-0787148359e1" providerId="ADAL" clId="{CD03EADB-C439-445C-BC15-50564DDCD384}" dt="2024-08-28T12:24:30.680" v="3982" actId="14100"/>
          <ac:spMkLst>
            <pc:docMk/>
            <pc:sldMk cId="3803158519" sldId="271"/>
            <ac:spMk id="7" creationId="{43FAE23D-4134-498B-9FE2-A5F694C9310B}"/>
          </ac:spMkLst>
        </pc:spChg>
        <pc:picChg chg="mod">
          <ac:chgData name="Mr S Kilby" userId="dc4ecbcf-4e34-4497-9b04-0787148359e1" providerId="ADAL" clId="{CD03EADB-C439-445C-BC15-50564DDCD384}" dt="2024-08-28T12:24:27.068" v="3981" actId="1076"/>
          <ac:picMkLst>
            <pc:docMk/>
            <pc:sldMk cId="3803158519" sldId="271"/>
            <ac:picMk id="8" creationId="{F0C0ACDA-BCCF-486B-89EF-9437751943B3}"/>
          </ac:picMkLst>
        </pc:picChg>
      </pc:sldChg>
      <pc:sldChg chg="modSp add">
        <pc:chgData name="Mr S Kilby" userId="dc4ecbcf-4e34-4497-9b04-0787148359e1" providerId="ADAL" clId="{CD03EADB-C439-445C-BC15-50564DDCD384}" dt="2024-08-27T16:04:26.506" v="3939" actId="20577"/>
        <pc:sldMkLst>
          <pc:docMk/>
          <pc:sldMk cId="1158950840" sldId="272"/>
        </pc:sldMkLst>
        <pc:spChg chg="mod">
          <ac:chgData name="Mr S Kilby" userId="dc4ecbcf-4e34-4497-9b04-0787148359e1" providerId="ADAL" clId="{CD03EADB-C439-445C-BC15-50564DDCD384}" dt="2024-08-27T16:04:26.506" v="3939" actId="20577"/>
          <ac:spMkLst>
            <pc:docMk/>
            <pc:sldMk cId="1158950840" sldId="272"/>
            <ac:spMk id="3" creationId="{80754ACB-12BD-40D6-9C01-FAAD15EC02A6}"/>
          </ac:spMkLst>
        </pc:spChg>
      </pc:sldChg>
    </pc:docChg>
  </pc:docChgLst>
  <pc:docChgLst>
    <pc:chgData name="Mr S Kilby" userId="dc4ecbcf-4e34-4497-9b04-0787148359e1" providerId="ADAL" clId="{BD9A7EE5-AE53-45CA-8154-40F59755DA18}"/>
    <pc:docChg chg="undo custSel addSld delSld modSld sldOrd">
      <pc:chgData name="Mr S Kilby" userId="dc4ecbcf-4e34-4497-9b04-0787148359e1" providerId="ADAL" clId="{BD9A7EE5-AE53-45CA-8154-40F59755DA18}" dt="2026-09-07T09:19:30.141" v="2152" actId="20577"/>
      <pc:docMkLst>
        <pc:docMk/>
      </pc:docMkLst>
      <pc:sldChg chg="addSp delSp modSp mod">
        <pc:chgData name="Mr S Kilby" userId="dc4ecbcf-4e34-4497-9b04-0787148359e1" providerId="ADAL" clId="{BD9A7EE5-AE53-45CA-8154-40F59755DA18}" dt="2026-09-07T08:46:23.151" v="80" actId="20577"/>
        <pc:sldMkLst>
          <pc:docMk/>
          <pc:sldMk cId="4014033665" sldId="256"/>
        </pc:sldMkLst>
        <pc:spChg chg="mod">
          <ac:chgData name="Mr S Kilby" userId="dc4ecbcf-4e34-4497-9b04-0787148359e1" providerId="ADAL" clId="{BD9A7EE5-AE53-45CA-8154-40F59755DA18}" dt="2026-09-07T08:44:22.485" v="12" actId="20577"/>
          <ac:spMkLst>
            <pc:docMk/>
            <pc:sldMk cId="4014033665" sldId="256"/>
            <ac:spMk id="2" creationId="{D3961D5D-7A42-4807-9016-6CAD14616B62}"/>
          </ac:spMkLst>
        </pc:spChg>
        <pc:spChg chg="mod">
          <ac:chgData name="Mr S Kilby" userId="dc4ecbcf-4e34-4497-9b04-0787148359e1" providerId="ADAL" clId="{BD9A7EE5-AE53-45CA-8154-40F59755DA18}" dt="2026-09-07T08:46:23.151" v="80" actId="20577"/>
          <ac:spMkLst>
            <pc:docMk/>
            <pc:sldMk cId="4014033665" sldId="256"/>
            <ac:spMk id="3" creationId="{739AF9CC-442B-49F7-864D-8945FAF89331}"/>
          </ac:spMkLst>
        </pc:spChg>
        <pc:picChg chg="add mod">
          <ac:chgData name="Mr S Kilby" userId="dc4ecbcf-4e34-4497-9b04-0787148359e1" providerId="ADAL" clId="{BD9A7EE5-AE53-45CA-8154-40F59755DA18}" dt="2026-09-07T08:46:14.047" v="64" actId="1076"/>
          <ac:picMkLst>
            <pc:docMk/>
            <pc:sldMk cId="4014033665" sldId="256"/>
            <ac:picMk id="8" creationId="{AF4FB700-7F7D-492E-80FD-6A36460831A1}"/>
          </ac:picMkLst>
        </pc:picChg>
        <pc:picChg chg="add del mod">
          <ac:chgData name="Mr S Kilby" userId="dc4ecbcf-4e34-4497-9b04-0787148359e1" providerId="ADAL" clId="{BD9A7EE5-AE53-45CA-8154-40F59755DA18}" dt="2026-09-07T08:46:14.894" v="65" actId="478"/>
          <ac:picMkLst>
            <pc:docMk/>
            <pc:sldMk cId="4014033665" sldId="256"/>
            <ac:picMk id="11" creationId="{FB96CF49-3D45-4E66-8532-C00B14CC8446}"/>
          </ac:picMkLst>
        </pc:picChg>
        <pc:picChg chg="del">
          <ac:chgData name="Mr S Kilby" userId="dc4ecbcf-4e34-4497-9b04-0787148359e1" providerId="ADAL" clId="{BD9A7EE5-AE53-45CA-8154-40F59755DA18}" dt="2026-09-07T08:45:08.926" v="58" actId="478"/>
          <ac:picMkLst>
            <pc:docMk/>
            <pc:sldMk cId="4014033665" sldId="256"/>
            <ac:picMk id="13" creationId="{5F1C9FD1-7B18-47C0-83A8-80B3AD6FD305}"/>
          </ac:picMkLst>
        </pc:picChg>
        <pc:picChg chg="del">
          <ac:chgData name="Mr S Kilby" userId="dc4ecbcf-4e34-4497-9b04-0787148359e1" providerId="ADAL" clId="{BD9A7EE5-AE53-45CA-8154-40F59755DA18}" dt="2026-09-07T08:45:10.159" v="59" actId="478"/>
          <ac:picMkLst>
            <pc:docMk/>
            <pc:sldMk cId="4014033665" sldId="256"/>
            <ac:picMk id="15" creationId="{366921B3-690A-4033-9A80-262D5BD4E08D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17:10.778" v="1969"/>
        <pc:sldMkLst>
          <pc:docMk/>
          <pc:sldMk cId="4111967472" sldId="257"/>
        </pc:sldMkLst>
        <pc:picChg chg="del">
          <ac:chgData name="Mr S Kilby" userId="dc4ecbcf-4e34-4497-9b04-0787148359e1" providerId="ADAL" clId="{BD9A7EE5-AE53-45CA-8154-40F59755DA18}" dt="2026-09-07T09:17:10.183" v="1968" actId="478"/>
          <ac:picMkLst>
            <pc:docMk/>
            <pc:sldMk cId="4111967472" sldId="257"/>
            <ac:picMk id="5" creationId="{F1C4EF68-FB73-41E3-A203-608A814A5A6E}"/>
          </ac:picMkLst>
        </pc:picChg>
        <pc:picChg chg="add mod">
          <ac:chgData name="Mr S Kilby" userId="dc4ecbcf-4e34-4497-9b04-0787148359e1" providerId="ADAL" clId="{BD9A7EE5-AE53-45CA-8154-40F59755DA18}" dt="2026-09-07T09:17:10.778" v="1969"/>
          <ac:picMkLst>
            <pc:docMk/>
            <pc:sldMk cId="4111967472" sldId="257"/>
            <ac:picMk id="6" creationId="{C817A94A-8B59-4122-A2BB-B6C75D6E5C7C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17:00.217" v="1965"/>
        <pc:sldMkLst>
          <pc:docMk/>
          <pc:sldMk cId="3970950612" sldId="258"/>
        </pc:sldMkLst>
        <pc:spChg chg="mod">
          <ac:chgData name="Mr S Kilby" userId="dc4ecbcf-4e34-4497-9b04-0787148359e1" providerId="ADAL" clId="{BD9A7EE5-AE53-45CA-8154-40F59755DA18}" dt="2026-09-07T09:09:31.745" v="1899" actId="20577"/>
          <ac:spMkLst>
            <pc:docMk/>
            <pc:sldMk cId="3970950612" sldId="258"/>
            <ac:spMk id="3" creationId="{1E8C20F3-148B-4B29-A4CA-CB6039C47165}"/>
          </ac:spMkLst>
        </pc:spChg>
        <pc:picChg chg="del">
          <ac:chgData name="Mr S Kilby" userId="dc4ecbcf-4e34-4497-9b04-0787148359e1" providerId="ADAL" clId="{BD9A7EE5-AE53-45CA-8154-40F59755DA18}" dt="2026-09-07T09:16:59.275" v="1964" actId="478"/>
          <ac:picMkLst>
            <pc:docMk/>
            <pc:sldMk cId="3970950612" sldId="258"/>
            <ac:picMk id="5" creationId="{15E49E2E-01CD-429F-982D-710D89B4CD6B}"/>
          </ac:picMkLst>
        </pc:picChg>
        <pc:picChg chg="add mod">
          <ac:chgData name="Mr S Kilby" userId="dc4ecbcf-4e34-4497-9b04-0787148359e1" providerId="ADAL" clId="{BD9A7EE5-AE53-45CA-8154-40F59755DA18}" dt="2026-09-07T09:17:00.217" v="1965"/>
          <ac:picMkLst>
            <pc:docMk/>
            <pc:sldMk cId="3970950612" sldId="258"/>
            <ac:picMk id="6" creationId="{3A46E2D4-8515-4F40-AC68-92A8EEAE3853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17:15.835" v="1971"/>
        <pc:sldMkLst>
          <pc:docMk/>
          <pc:sldMk cId="654948674" sldId="259"/>
        </pc:sldMkLst>
        <pc:spChg chg="mod">
          <ac:chgData name="Mr S Kilby" userId="dc4ecbcf-4e34-4497-9b04-0787148359e1" providerId="ADAL" clId="{BD9A7EE5-AE53-45CA-8154-40F59755DA18}" dt="2026-09-07T09:08:03.021" v="1806" actId="113"/>
          <ac:spMkLst>
            <pc:docMk/>
            <pc:sldMk cId="654948674" sldId="259"/>
            <ac:spMk id="3" creationId="{80754ACB-12BD-40D6-9C01-FAAD15EC02A6}"/>
          </ac:spMkLst>
        </pc:spChg>
        <pc:picChg chg="del">
          <ac:chgData name="Mr S Kilby" userId="dc4ecbcf-4e34-4497-9b04-0787148359e1" providerId="ADAL" clId="{BD9A7EE5-AE53-45CA-8154-40F59755DA18}" dt="2026-09-07T09:17:15.442" v="1970" actId="478"/>
          <ac:picMkLst>
            <pc:docMk/>
            <pc:sldMk cId="654948674" sldId="259"/>
            <ac:picMk id="5" creationId="{3C39E01C-3F68-490B-9B91-4F9369031DE7}"/>
          </ac:picMkLst>
        </pc:picChg>
        <pc:picChg chg="add mod">
          <ac:chgData name="Mr S Kilby" userId="dc4ecbcf-4e34-4497-9b04-0787148359e1" providerId="ADAL" clId="{BD9A7EE5-AE53-45CA-8154-40F59755DA18}" dt="2026-09-07T09:17:15.835" v="1971"/>
          <ac:picMkLst>
            <pc:docMk/>
            <pc:sldMk cId="654948674" sldId="259"/>
            <ac:picMk id="6" creationId="{AF7C21B4-A604-45D7-84F4-0F5DB7D19AB6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06:50.384" v="1728"/>
        <pc:sldMkLst>
          <pc:docMk/>
          <pc:sldMk cId="3725130905" sldId="260"/>
        </pc:sldMkLst>
        <pc:picChg chg="del">
          <ac:chgData name="Mr S Kilby" userId="dc4ecbcf-4e34-4497-9b04-0787148359e1" providerId="ADAL" clId="{BD9A7EE5-AE53-45CA-8154-40F59755DA18}" dt="2026-09-07T09:06:48.969" v="1727" actId="478"/>
          <ac:picMkLst>
            <pc:docMk/>
            <pc:sldMk cId="3725130905" sldId="260"/>
            <ac:picMk id="5" creationId="{65AB5C7E-A264-483E-B867-04EFF3D4B84A}"/>
          </ac:picMkLst>
        </pc:picChg>
        <pc:picChg chg="add mod">
          <ac:chgData name="Mr S Kilby" userId="dc4ecbcf-4e34-4497-9b04-0787148359e1" providerId="ADAL" clId="{BD9A7EE5-AE53-45CA-8154-40F59755DA18}" dt="2026-09-07T09:06:50.384" v="1728"/>
          <ac:picMkLst>
            <pc:docMk/>
            <pc:sldMk cId="3725130905" sldId="260"/>
            <ac:picMk id="6" creationId="{3E718F1A-983D-4603-9336-643249896154}"/>
          </ac:picMkLst>
        </pc:picChg>
      </pc:sldChg>
      <pc:sldChg chg="addSp delSp modSp mod ord">
        <pc:chgData name="Mr S Kilby" userId="dc4ecbcf-4e34-4497-9b04-0787148359e1" providerId="ADAL" clId="{BD9A7EE5-AE53-45CA-8154-40F59755DA18}" dt="2026-09-07T09:17:03.525" v="1967"/>
        <pc:sldMkLst>
          <pc:docMk/>
          <pc:sldMk cId="1629180013" sldId="262"/>
        </pc:sldMkLst>
        <pc:spChg chg="mod">
          <ac:chgData name="Mr S Kilby" userId="dc4ecbcf-4e34-4497-9b04-0787148359e1" providerId="ADAL" clId="{BD9A7EE5-AE53-45CA-8154-40F59755DA18}" dt="2026-09-07T09:10:34.882" v="1963" actId="5793"/>
          <ac:spMkLst>
            <pc:docMk/>
            <pc:sldMk cId="1629180013" sldId="262"/>
            <ac:spMk id="3" creationId="{096057DB-563D-4BAF-8EB4-E860BCFEF93B}"/>
          </ac:spMkLst>
        </pc:spChg>
        <pc:picChg chg="del">
          <ac:chgData name="Mr S Kilby" userId="dc4ecbcf-4e34-4497-9b04-0787148359e1" providerId="ADAL" clId="{BD9A7EE5-AE53-45CA-8154-40F59755DA18}" dt="2026-09-07T09:17:02.834" v="1966" actId="478"/>
          <ac:picMkLst>
            <pc:docMk/>
            <pc:sldMk cId="1629180013" sldId="262"/>
            <ac:picMk id="5" creationId="{504320E9-3BBD-4463-BEB8-632F9E02006F}"/>
          </ac:picMkLst>
        </pc:picChg>
        <pc:picChg chg="add mod">
          <ac:chgData name="Mr S Kilby" userId="dc4ecbcf-4e34-4497-9b04-0787148359e1" providerId="ADAL" clId="{BD9A7EE5-AE53-45CA-8154-40F59755DA18}" dt="2026-09-07T09:17:03.525" v="1967"/>
          <ac:picMkLst>
            <pc:docMk/>
            <pc:sldMk cId="1629180013" sldId="262"/>
            <ac:picMk id="6" creationId="{CAE74565-A883-4DA3-A1BA-F797ACC9DF5C}"/>
          </ac:picMkLst>
        </pc:picChg>
      </pc:sldChg>
      <pc:sldChg chg="addSp delSp modSp mod ord">
        <pc:chgData name="Mr S Kilby" userId="dc4ecbcf-4e34-4497-9b04-0787148359e1" providerId="ADAL" clId="{BD9A7EE5-AE53-45CA-8154-40F59755DA18}" dt="2026-09-07T08:54:43.506" v="723"/>
        <pc:sldMkLst>
          <pc:docMk/>
          <pc:sldMk cId="934909148" sldId="263"/>
        </pc:sldMkLst>
        <pc:spChg chg="mod">
          <ac:chgData name="Mr S Kilby" userId="dc4ecbcf-4e34-4497-9b04-0787148359e1" providerId="ADAL" clId="{BD9A7EE5-AE53-45CA-8154-40F59755DA18}" dt="2026-09-07T08:54:24.451" v="721" actId="20577"/>
          <ac:spMkLst>
            <pc:docMk/>
            <pc:sldMk cId="934909148" sldId="263"/>
            <ac:spMk id="3" creationId="{80754ACB-12BD-40D6-9C01-FAAD15EC02A6}"/>
          </ac:spMkLst>
        </pc:spChg>
        <pc:picChg chg="del">
          <ac:chgData name="Mr S Kilby" userId="dc4ecbcf-4e34-4497-9b04-0787148359e1" providerId="ADAL" clId="{BD9A7EE5-AE53-45CA-8154-40F59755DA18}" dt="2026-09-07T08:47:06.291" v="81" actId="478"/>
          <ac:picMkLst>
            <pc:docMk/>
            <pc:sldMk cId="934909148" sldId="263"/>
            <ac:picMk id="5" creationId="{4EFB0C28-7DC6-4D05-8501-AB2BC940CE85}"/>
          </ac:picMkLst>
        </pc:picChg>
        <pc:picChg chg="add mod">
          <ac:chgData name="Mr S Kilby" userId="dc4ecbcf-4e34-4497-9b04-0787148359e1" providerId="ADAL" clId="{BD9A7EE5-AE53-45CA-8154-40F59755DA18}" dt="2026-09-07T08:47:47.743" v="85" actId="1076"/>
          <ac:picMkLst>
            <pc:docMk/>
            <pc:sldMk cId="934909148" sldId="263"/>
            <ac:picMk id="1026" creationId="{5119E5E0-CDC8-4465-87C6-64E045FBD19D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17:25.594" v="1973" actId="478"/>
        <pc:sldMkLst>
          <pc:docMk/>
          <pc:sldMk cId="2347548658" sldId="265"/>
        </pc:sldMkLst>
        <pc:picChg chg="del">
          <ac:chgData name="Mr S Kilby" userId="dc4ecbcf-4e34-4497-9b04-0787148359e1" providerId="ADAL" clId="{BD9A7EE5-AE53-45CA-8154-40F59755DA18}" dt="2026-09-07T09:17:25.594" v="1973" actId="478"/>
          <ac:picMkLst>
            <pc:docMk/>
            <pc:sldMk cId="2347548658" sldId="265"/>
            <ac:picMk id="5" creationId="{CF8C98D1-C4B9-4EBE-BDB3-C0A17875F023}"/>
          </ac:picMkLst>
        </pc:picChg>
        <pc:picChg chg="add mod">
          <ac:chgData name="Mr S Kilby" userId="dc4ecbcf-4e34-4497-9b04-0787148359e1" providerId="ADAL" clId="{BD9A7EE5-AE53-45CA-8154-40F59755DA18}" dt="2026-09-07T09:17:24.213" v="1972"/>
          <ac:picMkLst>
            <pc:docMk/>
            <pc:sldMk cId="2347548658" sldId="265"/>
            <ac:picMk id="7" creationId="{636BF14F-C16A-45F1-B492-E1A8AAAD81CE}"/>
          </ac:picMkLst>
        </pc:picChg>
      </pc:sldChg>
      <pc:sldChg chg="del">
        <pc:chgData name="Mr S Kilby" userId="dc4ecbcf-4e34-4497-9b04-0787148359e1" providerId="ADAL" clId="{BD9A7EE5-AE53-45CA-8154-40F59755DA18}" dt="2026-09-07T09:08:09.600" v="1808" actId="47"/>
        <pc:sldMkLst>
          <pc:docMk/>
          <pc:sldMk cId="569090456" sldId="266"/>
        </pc:sldMkLst>
      </pc:sldChg>
      <pc:sldChg chg="addSp delSp modSp mod">
        <pc:chgData name="Mr S Kilby" userId="dc4ecbcf-4e34-4497-9b04-0787148359e1" providerId="ADAL" clId="{BD9A7EE5-AE53-45CA-8154-40F59755DA18}" dt="2026-09-07T09:19:30.141" v="2152" actId="20577"/>
        <pc:sldMkLst>
          <pc:docMk/>
          <pc:sldMk cId="2951650705" sldId="267"/>
        </pc:sldMkLst>
        <pc:spChg chg="mod">
          <ac:chgData name="Mr S Kilby" userId="dc4ecbcf-4e34-4497-9b04-0787148359e1" providerId="ADAL" clId="{BD9A7EE5-AE53-45CA-8154-40F59755DA18}" dt="2026-09-07T09:19:30.141" v="2152" actId="20577"/>
          <ac:spMkLst>
            <pc:docMk/>
            <pc:sldMk cId="2951650705" sldId="267"/>
            <ac:spMk id="3" creationId="{CA972706-7506-47C5-BF8C-5AD4D550F09D}"/>
          </ac:spMkLst>
        </pc:spChg>
        <pc:picChg chg="del">
          <ac:chgData name="Mr S Kilby" userId="dc4ecbcf-4e34-4497-9b04-0787148359e1" providerId="ADAL" clId="{BD9A7EE5-AE53-45CA-8154-40F59755DA18}" dt="2026-09-07T09:17:39.754" v="1974" actId="478"/>
          <ac:picMkLst>
            <pc:docMk/>
            <pc:sldMk cId="2951650705" sldId="267"/>
            <ac:picMk id="5" creationId="{D51A909A-3DBC-4842-9E86-2199AF3D7F50}"/>
          </ac:picMkLst>
        </pc:picChg>
        <pc:picChg chg="add mod">
          <ac:chgData name="Mr S Kilby" userId="dc4ecbcf-4e34-4497-9b04-0787148359e1" providerId="ADAL" clId="{BD9A7EE5-AE53-45CA-8154-40F59755DA18}" dt="2026-09-07T09:17:40.335" v="1975"/>
          <ac:picMkLst>
            <pc:docMk/>
            <pc:sldMk cId="2951650705" sldId="267"/>
            <ac:picMk id="6" creationId="{0D42264A-823A-4445-AFE4-4E433D00F31B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9:06:44.953" v="1726"/>
        <pc:sldMkLst>
          <pc:docMk/>
          <pc:sldMk cId="3937309583" sldId="269"/>
        </pc:sldMkLst>
        <pc:spChg chg="mod">
          <ac:chgData name="Mr S Kilby" userId="dc4ecbcf-4e34-4497-9b04-0787148359e1" providerId="ADAL" clId="{BD9A7EE5-AE53-45CA-8154-40F59755DA18}" dt="2026-09-07T09:06:33.595" v="1722" actId="20577"/>
          <ac:spMkLst>
            <pc:docMk/>
            <pc:sldMk cId="3937309583" sldId="269"/>
            <ac:spMk id="3" creationId="{80754ACB-12BD-40D6-9C01-FAAD15EC02A6}"/>
          </ac:spMkLst>
        </pc:spChg>
        <pc:picChg chg="del">
          <ac:chgData name="Mr S Kilby" userId="dc4ecbcf-4e34-4497-9b04-0787148359e1" providerId="ADAL" clId="{BD9A7EE5-AE53-45CA-8154-40F59755DA18}" dt="2026-09-07T09:06:44.544" v="1725" actId="478"/>
          <ac:picMkLst>
            <pc:docMk/>
            <pc:sldMk cId="3937309583" sldId="269"/>
            <ac:picMk id="5" creationId="{4EFB0C28-7DC6-4D05-8501-AB2BC940CE85}"/>
          </ac:picMkLst>
        </pc:picChg>
        <pc:picChg chg="add mod">
          <ac:chgData name="Mr S Kilby" userId="dc4ecbcf-4e34-4497-9b04-0787148359e1" providerId="ADAL" clId="{BD9A7EE5-AE53-45CA-8154-40F59755DA18}" dt="2026-09-07T09:06:44.953" v="1726"/>
          <ac:picMkLst>
            <pc:docMk/>
            <pc:sldMk cId="3937309583" sldId="269"/>
            <ac:picMk id="6" creationId="{DF07B9EE-8461-447A-B90F-2C03C796C038}"/>
          </ac:picMkLst>
        </pc:picChg>
      </pc:sldChg>
      <pc:sldChg chg="del">
        <pc:chgData name="Mr S Kilby" userId="dc4ecbcf-4e34-4497-9b04-0787148359e1" providerId="ADAL" clId="{BD9A7EE5-AE53-45CA-8154-40F59755DA18}" dt="2026-09-07T09:08:10.966" v="1809" actId="47"/>
        <pc:sldMkLst>
          <pc:docMk/>
          <pc:sldMk cId="1353805768" sldId="270"/>
        </pc:sldMkLst>
      </pc:sldChg>
      <pc:sldChg chg="del">
        <pc:chgData name="Mr S Kilby" userId="dc4ecbcf-4e34-4497-9b04-0787148359e1" providerId="ADAL" clId="{BD9A7EE5-AE53-45CA-8154-40F59755DA18}" dt="2026-09-07T09:08:07.860" v="1807" actId="47"/>
        <pc:sldMkLst>
          <pc:docMk/>
          <pc:sldMk cId="3803158519" sldId="271"/>
        </pc:sldMkLst>
      </pc:sldChg>
      <pc:sldChg chg="addSp delSp modSp mod">
        <pc:chgData name="Mr S Kilby" userId="dc4ecbcf-4e34-4497-9b04-0787148359e1" providerId="ADAL" clId="{BD9A7EE5-AE53-45CA-8154-40F59755DA18}" dt="2026-09-07T09:06:40.555" v="1724"/>
        <pc:sldMkLst>
          <pc:docMk/>
          <pc:sldMk cId="1158950840" sldId="272"/>
        </pc:sldMkLst>
        <pc:spChg chg="mod">
          <ac:chgData name="Mr S Kilby" userId="dc4ecbcf-4e34-4497-9b04-0787148359e1" providerId="ADAL" clId="{BD9A7EE5-AE53-45CA-8154-40F59755DA18}" dt="2026-09-07T08:57:35.146" v="978" actId="20577"/>
          <ac:spMkLst>
            <pc:docMk/>
            <pc:sldMk cId="1158950840" sldId="272"/>
            <ac:spMk id="3" creationId="{80754ACB-12BD-40D6-9C01-FAAD15EC02A6}"/>
          </ac:spMkLst>
        </pc:spChg>
        <pc:spChg chg="add mod">
          <ac:chgData name="Mr S Kilby" userId="dc4ecbcf-4e34-4497-9b04-0787148359e1" providerId="ADAL" clId="{BD9A7EE5-AE53-45CA-8154-40F59755DA18}" dt="2026-09-07T08:58:13.240" v="1010" actId="1076"/>
          <ac:spMkLst>
            <pc:docMk/>
            <pc:sldMk cId="1158950840" sldId="272"/>
            <ac:spMk id="4" creationId="{E04F976A-6AF5-4572-B5F5-DAFDC17EDD39}"/>
          </ac:spMkLst>
        </pc:spChg>
        <pc:picChg chg="del">
          <ac:chgData name="Mr S Kilby" userId="dc4ecbcf-4e34-4497-9b04-0787148359e1" providerId="ADAL" clId="{BD9A7EE5-AE53-45CA-8154-40F59755DA18}" dt="2026-09-07T09:06:40.126" v="1723" actId="478"/>
          <ac:picMkLst>
            <pc:docMk/>
            <pc:sldMk cId="1158950840" sldId="272"/>
            <ac:picMk id="5" creationId="{4EFB0C28-7DC6-4D05-8501-AB2BC940CE85}"/>
          </ac:picMkLst>
        </pc:picChg>
        <pc:picChg chg="add mod">
          <ac:chgData name="Mr S Kilby" userId="dc4ecbcf-4e34-4497-9b04-0787148359e1" providerId="ADAL" clId="{BD9A7EE5-AE53-45CA-8154-40F59755DA18}" dt="2026-09-07T09:06:40.555" v="1724"/>
          <ac:picMkLst>
            <pc:docMk/>
            <pc:sldMk cId="1158950840" sldId="272"/>
            <ac:picMk id="6" creationId="{9ECB0B8E-7CAA-4F69-98A7-FA6F0E62B442}"/>
          </ac:picMkLst>
        </pc:picChg>
      </pc:sldChg>
      <pc:sldChg chg="addSp delSp modSp mod">
        <pc:chgData name="Mr S Kilby" userId="dc4ecbcf-4e34-4497-9b04-0787148359e1" providerId="ADAL" clId="{BD9A7EE5-AE53-45CA-8154-40F59755DA18}" dt="2026-09-07T08:54:52.823" v="725"/>
        <pc:sldMkLst>
          <pc:docMk/>
          <pc:sldMk cId="1609669288" sldId="273"/>
        </pc:sldMkLst>
        <pc:picChg chg="del">
          <ac:chgData name="Mr S Kilby" userId="dc4ecbcf-4e34-4497-9b04-0787148359e1" providerId="ADAL" clId="{BD9A7EE5-AE53-45CA-8154-40F59755DA18}" dt="2026-09-07T08:54:47.658" v="724" actId="478"/>
          <ac:picMkLst>
            <pc:docMk/>
            <pc:sldMk cId="1609669288" sldId="273"/>
            <ac:picMk id="5" creationId="{4EFB0C28-7DC6-4D05-8501-AB2BC940CE85}"/>
          </ac:picMkLst>
        </pc:picChg>
        <pc:picChg chg="add mod">
          <ac:chgData name="Mr S Kilby" userId="dc4ecbcf-4e34-4497-9b04-0787148359e1" providerId="ADAL" clId="{BD9A7EE5-AE53-45CA-8154-40F59755DA18}" dt="2026-09-07T08:54:52.823" v="725"/>
          <ac:picMkLst>
            <pc:docMk/>
            <pc:sldMk cId="1609669288" sldId="273"/>
            <ac:picMk id="6" creationId="{395065C8-23AD-4E66-AA40-A38BD451DC78}"/>
          </ac:picMkLst>
        </pc:picChg>
      </pc:sldChg>
      <pc:sldChg chg="add">
        <pc:chgData name="Mr S Kilby" userId="dc4ecbcf-4e34-4497-9b04-0787148359e1" providerId="ADAL" clId="{BD9A7EE5-AE53-45CA-8154-40F59755DA18}" dt="2026-09-07T08:52:38.557" v="450" actId="2890"/>
        <pc:sldMkLst>
          <pc:docMk/>
          <pc:sldMk cId="2260944989" sldId="274"/>
        </pc:sldMkLst>
      </pc:sldChg>
    </pc:docChg>
  </pc:docChgLst>
  <pc:docChgLst>
    <pc:chgData name="Mr S Kilby" userId="dc4ecbcf-4e34-4497-9b04-0787148359e1" providerId="ADAL" clId="{08457243-E80A-4EA6-89BB-2574817C781A}"/>
    <pc:docChg chg="undo custSel addSld modSld">
      <pc:chgData name="Mr S Kilby" userId="dc4ecbcf-4e34-4497-9b04-0787148359e1" providerId="ADAL" clId="{08457243-E80A-4EA6-89BB-2574817C781A}" dt="2025-09-09T15:56:59.835" v="3088" actId="20577"/>
      <pc:docMkLst>
        <pc:docMk/>
      </pc:docMkLst>
      <pc:sldChg chg="addSp delSp modSp mod">
        <pc:chgData name="Mr S Kilby" userId="dc4ecbcf-4e34-4497-9b04-0787148359e1" providerId="ADAL" clId="{08457243-E80A-4EA6-89BB-2574817C781A}" dt="2025-08-27T07:54:37.444" v="183" actId="1076"/>
        <pc:sldMkLst>
          <pc:docMk/>
          <pc:sldMk cId="4014033665" sldId="256"/>
        </pc:sldMkLst>
        <pc:spChg chg="mod">
          <ac:chgData name="Mr S Kilby" userId="dc4ecbcf-4e34-4497-9b04-0787148359e1" providerId="ADAL" clId="{08457243-E80A-4EA6-89BB-2574817C781A}" dt="2025-08-27T07:51:30.530" v="107" actId="14100"/>
          <ac:spMkLst>
            <pc:docMk/>
            <pc:sldMk cId="4014033665" sldId="256"/>
            <ac:spMk id="2" creationId="{D3961D5D-7A42-4807-9016-6CAD14616B62}"/>
          </ac:spMkLst>
        </pc:spChg>
        <pc:spChg chg="mod">
          <ac:chgData name="Mr S Kilby" userId="dc4ecbcf-4e34-4497-9b04-0787148359e1" providerId="ADAL" clId="{08457243-E80A-4EA6-89BB-2574817C781A}" dt="2025-08-27T07:52:04.319" v="168" actId="20577"/>
          <ac:spMkLst>
            <pc:docMk/>
            <pc:sldMk cId="4014033665" sldId="256"/>
            <ac:spMk id="3" creationId="{739AF9CC-442B-49F7-864D-8945FAF89331}"/>
          </ac:spMkLst>
        </pc:spChg>
        <pc:picChg chg="del">
          <ac:chgData name="Mr S Kilby" userId="dc4ecbcf-4e34-4497-9b04-0787148359e1" providerId="ADAL" clId="{08457243-E80A-4EA6-89BB-2574817C781A}" dt="2025-08-27T07:50:51.826" v="0" actId="478"/>
          <ac:picMkLst>
            <pc:docMk/>
            <pc:sldMk cId="4014033665" sldId="256"/>
            <ac:picMk id="7" creationId="{4665FB5B-9014-4DC0-9C83-F70726CDA031}"/>
          </ac:picMkLst>
        </pc:picChg>
        <pc:picChg chg="add mod">
          <ac:chgData name="Mr S Kilby" userId="dc4ecbcf-4e34-4497-9b04-0787148359e1" providerId="ADAL" clId="{08457243-E80A-4EA6-89BB-2574817C781A}" dt="2025-08-27T07:53:19.204" v="170" actId="1076"/>
          <ac:picMkLst>
            <pc:docMk/>
            <pc:sldMk cId="4014033665" sldId="256"/>
            <ac:picMk id="9" creationId="{CF50DD7D-DE56-4161-9B67-216820AFFAA1}"/>
          </ac:picMkLst>
        </pc:picChg>
        <pc:picChg chg="add mod">
          <ac:chgData name="Mr S Kilby" userId="dc4ecbcf-4e34-4497-9b04-0787148359e1" providerId="ADAL" clId="{08457243-E80A-4EA6-89BB-2574817C781A}" dt="2025-08-27T07:54:32.726" v="181" actId="1076"/>
          <ac:picMkLst>
            <pc:docMk/>
            <pc:sldMk cId="4014033665" sldId="256"/>
            <ac:picMk id="11" creationId="{FB96CF49-3D45-4E66-8532-C00B14CC8446}"/>
          </ac:picMkLst>
        </pc:picChg>
        <pc:picChg chg="add mod">
          <ac:chgData name="Mr S Kilby" userId="dc4ecbcf-4e34-4497-9b04-0787148359e1" providerId="ADAL" clId="{08457243-E80A-4EA6-89BB-2574817C781A}" dt="2025-08-27T07:54:34.968" v="182" actId="1076"/>
          <ac:picMkLst>
            <pc:docMk/>
            <pc:sldMk cId="4014033665" sldId="256"/>
            <ac:picMk id="13" creationId="{5F1C9FD1-7B18-47C0-83A8-80B3AD6FD305}"/>
          </ac:picMkLst>
        </pc:picChg>
        <pc:picChg chg="add mod">
          <ac:chgData name="Mr S Kilby" userId="dc4ecbcf-4e34-4497-9b04-0787148359e1" providerId="ADAL" clId="{08457243-E80A-4EA6-89BB-2574817C781A}" dt="2025-08-27T07:54:37.444" v="183" actId="1076"/>
          <ac:picMkLst>
            <pc:docMk/>
            <pc:sldMk cId="4014033665" sldId="256"/>
            <ac:picMk id="15" creationId="{366921B3-690A-4033-9A80-262D5BD4E08D}"/>
          </ac:picMkLst>
        </pc:picChg>
      </pc:sldChg>
      <pc:sldChg chg="modSp mod">
        <pc:chgData name="Mr S Kilby" userId="dc4ecbcf-4e34-4497-9b04-0787148359e1" providerId="ADAL" clId="{08457243-E80A-4EA6-89BB-2574817C781A}" dt="2025-09-09T15:56:36.551" v="3048" actId="20577"/>
        <pc:sldMkLst>
          <pc:docMk/>
          <pc:sldMk cId="4111967472" sldId="257"/>
        </pc:sldMkLst>
        <pc:spChg chg="mod">
          <ac:chgData name="Mr S Kilby" userId="dc4ecbcf-4e34-4497-9b04-0787148359e1" providerId="ADAL" clId="{08457243-E80A-4EA6-89BB-2574817C781A}" dt="2025-09-09T15:56:36.551" v="3048" actId="20577"/>
          <ac:spMkLst>
            <pc:docMk/>
            <pc:sldMk cId="4111967472" sldId="257"/>
            <ac:spMk id="3" creationId="{84BED658-DA32-4FF1-BAD6-42EF01397BCD}"/>
          </ac:spMkLst>
        </pc:spChg>
      </pc:sldChg>
      <pc:sldChg chg="modSp mod">
        <pc:chgData name="Mr S Kilby" userId="dc4ecbcf-4e34-4497-9b04-0787148359e1" providerId="ADAL" clId="{08457243-E80A-4EA6-89BB-2574817C781A}" dt="2025-09-09T15:56:24.048" v="3047" actId="20577"/>
        <pc:sldMkLst>
          <pc:docMk/>
          <pc:sldMk cId="3970950612" sldId="258"/>
        </pc:sldMkLst>
        <pc:spChg chg="mod">
          <ac:chgData name="Mr S Kilby" userId="dc4ecbcf-4e34-4497-9b04-0787148359e1" providerId="ADAL" clId="{08457243-E80A-4EA6-89BB-2574817C781A}" dt="2025-09-09T15:56:24.048" v="3047" actId="20577"/>
          <ac:spMkLst>
            <pc:docMk/>
            <pc:sldMk cId="3970950612" sldId="258"/>
            <ac:spMk id="3" creationId="{1E8C20F3-148B-4B29-A4CA-CB6039C47165}"/>
          </ac:spMkLst>
        </pc:spChg>
      </pc:sldChg>
      <pc:sldChg chg="modSp mod">
        <pc:chgData name="Mr S Kilby" userId="dc4ecbcf-4e34-4497-9b04-0787148359e1" providerId="ADAL" clId="{08457243-E80A-4EA6-89BB-2574817C781A}" dt="2025-09-09T15:56:59.835" v="3088" actId="20577"/>
        <pc:sldMkLst>
          <pc:docMk/>
          <pc:sldMk cId="654948674" sldId="259"/>
        </pc:sldMkLst>
        <pc:spChg chg="mod">
          <ac:chgData name="Mr S Kilby" userId="dc4ecbcf-4e34-4497-9b04-0787148359e1" providerId="ADAL" clId="{08457243-E80A-4EA6-89BB-2574817C781A}" dt="2025-09-09T15:56:59.835" v="3088" actId="20577"/>
          <ac:spMkLst>
            <pc:docMk/>
            <pc:sldMk cId="654948674" sldId="259"/>
            <ac:spMk id="3" creationId="{80754ACB-12BD-40D6-9C01-FAAD15EC02A6}"/>
          </ac:spMkLst>
        </pc:spChg>
      </pc:sldChg>
      <pc:sldChg chg="modSp mod">
        <pc:chgData name="Mr S Kilby" userId="dc4ecbcf-4e34-4497-9b04-0787148359e1" providerId="ADAL" clId="{08457243-E80A-4EA6-89BB-2574817C781A}" dt="2025-08-27T07:57:48.073" v="559" actId="27636"/>
        <pc:sldMkLst>
          <pc:docMk/>
          <pc:sldMk cId="934909148" sldId="263"/>
        </pc:sldMkLst>
        <pc:spChg chg="mod">
          <ac:chgData name="Mr S Kilby" userId="dc4ecbcf-4e34-4497-9b04-0787148359e1" providerId="ADAL" clId="{08457243-E80A-4EA6-89BB-2574817C781A}" dt="2025-08-27T07:57:48.073" v="559" actId="27636"/>
          <ac:spMkLst>
            <pc:docMk/>
            <pc:sldMk cId="934909148" sldId="263"/>
            <ac:spMk id="3" creationId="{80754ACB-12BD-40D6-9C01-FAAD15EC02A6}"/>
          </ac:spMkLst>
        </pc:spChg>
      </pc:sldChg>
      <pc:sldChg chg="modSp mod">
        <pc:chgData name="Mr S Kilby" userId="dc4ecbcf-4e34-4497-9b04-0787148359e1" providerId="ADAL" clId="{08457243-E80A-4EA6-89BB-2574817C781A}" dt="2025-08-27T08:14:06.206" v="2055" actId="20577"/>
        <pc:sldMkLst>
          <pc:docMk/>
          <pc:sldMk cId="569090456" sldId="266"/>
        </pc:sldMkLst>
        <pc:spChg chg="mod">
          <ac:chgData name="Mr S Kilby" userId="dc4ecbcf-4e34-4497-9b04-0787148359e1" providerId="ADAL" clId="{08457243-E80A-4EA6-89BB-2574817C781A}" dt="2025-08-27T08:14:06.206" v="2055" actId="20577"/>
          <ac:spMkLst>
            <pc:docMk/>
            <pc:sldMk cId="569090456" sldId="266"/>
            <ac:spMk id="7" creationId="{43FAE23D-4134-498B-9FE2-A5F694C9310B}"/>
          </ac:spMkLst>
        </pc:spChg>
      </pc:sldChg>
      <pc:sldChg chg="modSp mod">
        <pc:chgData name="Mr S Kilby" userId="dc4ecbcf-4e34-4497-9b04-0787148359e1" providerId="ADAL" clId="{08457243-E80A-4EA6-89BB-2574817C781A}" dt="2025-08-27T08:18:44.467" v="2901" actId="20577"/>
        <pc:sldMkLst>
          <pc:docMk/>
          <pc:sldMk cId="2951650705" sldId="267"/>
        </pc:sldMkLst>
        <pc:spChg chg="mod">
          <ac:chgData name="Mr S Kilby" userId="dc4ecbcf-4e34-4497-9b04-0787148359e1" providerId="ADAL" clId="{08457243-E80A-4EA6-89BB-2574817C781A}" dt="2025-08-27T08:18:44.467" v="2901" actId="20577"/>
          <ac:spMkLst>
            <pc:docMk/>
            <pc:sldMk cId="2951650705" sldId="267"/>
            <ac:spMk id="3" creationId="{CA972706-7506-47C5-BF8C-5AD4D550F09D}"/>
          </ac:spMkLst>
        </pc:spChg>
      </pc:sldChg>
      <pc:sldChg chg="modSp mod">
        <pc:chgData name="Mr S Kilby" userId="dc4ecbcf-4e34-4497-9b04-0787148359e1" providerId="ADAL" clId="{08457243-E80A-4EA6-89BB-2574817C781A}" dt="2025-08-27T08:05:37.696" v="1365" actId="113"/>
        <pc:sldMkLst>
          <pc:docMk/>
          <pc:sldMk cId="3937309583" sldId="269"/>
        </pc:sldMkLst>
        <pc:spChg chg="mod">
          <ac:chgData name="Mr S Kilby" userId="dc4ecbcf-4e34-4497-9b04-0787148359e1" providerId="ADAL" clId="{08457243-E80A-4EA6-89BB-2574817C781A}" dt="2025-08-27T08:05:37.696" v="1365" actId="113"/>
          <ac:spMkLst>
            <pc:docMk/>
            <pc:sldMk cId="3937309583" sldId="269"/>
            <ac:spMk id="3" creationId="{80754ACB-12BD-40D6-9C01-FAAD15EC02A6}"/>
          </ac:spMkLst>
        </pc:spChg>
      </pc:sldChg>
      <pc:sldChg chg="modSp mod">
        <pc:chgData name="Mr S Kilby" userId="dc4ecbcf-4e34-4497-9b04-0787148359e1" providerId="ADAL" clId="{08457243-E80A-4EA6-89BB-2574817C781A}" dt="2025-08-27T08:15:12.842" v="2261" actId="20577"/>
        <pc:sldMkLst>
          <pc:docMk/>
          <pc:sldMk cId="1353805768" sldId="270"/>
        </pc:sldMkLst>
        <pc:spChg chg="mod">
          <ac:chgData name="Mr S Kilby" userId="dc4ecbcf-4e34-4497-9b04-0787148359e1" providerId="ADAL" clId="{08457243-E80A-4EA6-89BB-2574817C781A}" dt="2025-08-27T08:15:12.842" v="2261" actId="20577"/>
          <ac:spMkLst>
            <pc:docMk/>
            <pc:sldMk cId="1353805768" sldId="270"/>
            <ac:spMk id="7" creationId="{43FAE23D-4134-498B-9FE2-A5F694C9310B}"/>
          </ac:spMkLst>
        </pc:spChg>
      </pc:sldChg>
      <pc:sldChg chg="modSp mod">
        <pc:chgData name="Mr S Kilby" userId="dc4ecbcf-4e34-4497-9b04-0787148359e1" providerId="ADAL" clId="{08457243-E80A-4EA6-89BB-2574817C781A}" dt="2025-08-27T08:12:15.902" v="1859" actId="20577"/>
        <pc:sldMkLst>
          <pc:docMk/>
          <pc:sldMk cId="3803158519" sldId="271"/>
        </pc:sldMkLst>
        <pc:spChg chg="mod">
          <ac:chgData name="Mr S Kilby" userId="dc4ecbcf-4e34-4497-9b04-0787148359e1" providerId="ADAL" clId="{08457243-E80A-4EA6-89BB-2574817C781A}" dt="2025-08-27T08:12:15.902" v="1859" actId="20577"/>
          <ac:spMkLst>
            <pc:docMk/>
            <pc:sldMk cId="3803158519" sldId="271"/>
            <ac:spMk id="7" creationId="{43FAE23D-4134-498B-9FE2-A5F694C9310B}"/>
          </ac:spMkLst>
        </pc:spChg>
      </pc:sldChg>
      <pc:sldChg chg="modSp mod">
        <pc:chgData name="Mr S Kilby" userId="dc4ecbcf-4e34-4497-9b04-0787148359e1" providerId="ADAL" clId="{08457243-E80A-4EA6-89BB-2574817C781A}" dt="2025-08-27T08:08:06.720" v="1504" actId="403"/>
        <pc:sldMkLst>
          <pc:docMk/>
          <pc:sldMk cId="1158950840" sldId="272"/>
        </pc:sldMkLst>
        <pc:spChg chg="mod">
          <ac:chgData name="Mr S Kilby" userId="dc4ecbcf-4e34-4497-9b04-0787148359e1" providerId="ADAL" clId="{08457243-E80A-4EA6-89BB-2574817C781A}" dt="2025-08-27T08:08:06.720" v="1504" actId="403"/>
          <ac:spMkLst>
            <pc:docMk/>
            <pc:sldMk cId="1158950840" sldId="272"/>
            <ac:spMk id="3" creationId="{80754ACB-12BD-40D6-9C01-FAAD15EC02A6}"/>
          </ac:spMkLst>
        </pc:spChg>
      </pc:sldChg>
      <pc:sldChg chg="modSp add mod">
        <pc:chgData name="Mr S Kilby" userId="dc4ecbcf-4e34-4497-9b04-0787148359e1" providerId="ADAL" clId="{08457243-E80A-4EA6-89BB-2574817C781A}" dt="2025-08-27T08:01:40.731" v="1030" actId="20577"/>
        <pc:sldMkLst>
          <pc:docMk/>
          <pc:sldMk cId="1609669288" sldId="273"/>
        </pc:sldMkLst>
        <pc:spChg chg="mod">
          <ac:chgData name="Mr S Kilby" userId="dc4ecbcf-4e34-4497-9b04-0787148359e1" providerId="ADAL" clId="{08457243-E80A-4EA6-89BB-2574817C781A}" dt="2025-08-27T08:01:40.731" v="1030" actId="20577"/>
          <ac:spMkLst>
            <pc:docMk/>
            <pc:sldMk cId="1609669288" sldId="273"/>
            <ac:spMk id="3" creationId="{80754ACB-12BD-40D6-9C01-FAAD15EC02A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61D5D-7A42-4807-9016-6CAD14616B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1" y="1020432"/>
            <a:ext cx="10993549" cy="1283498"/>
          </a:xfrm>
        </p:spPr>
        <p:txBody>
          <a:bodyPr/>
          <a:lstStyle/>
          <a:p>
            <a:r>
              <a:rPr lang="en-GB" dirty="0"/>
              <a:t>Welcome to year 4: Kingfishers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9AF9CC-442B-49F7-864D-8945FAF893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9227" y="2276143"/>
            <a:ext cx="10993546" cy="762892"/>
          </a:xfrm>
        </p:spPr>
        <p:txBody>
          <a:bodyPr>
            <a:normAutofit/>
          </a:bodyPr>
          <a:lstStyle/>
          <a:p>
            <a:r>
              <a:rPr lang="en-GB" dirty="0"/>
              <a:t>MR Kilby and Mrs Day</a:t>
            </a:r>
          </a:p>
        </p:txBody>
      </p:sp>
      <p:sp>
        <p:nvSpPr>
          <p:cNvPr id="4" name="AutoShape 2" descr="Image result for kingfisher CLIPART">
            <a:extLst>
              <a:ext uri="{FF2B5EF4-FFF2-40B4-BE49-F238E27FC236}">
                <a16:creationId xmlns:a16="http://schemas.microsoft.com/office/drawing/2014/main" id="{4D546A48-1BF5-4572-8038-12D9E0E9FB5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Image result for kingfisher CLIPART">
            <a:extLst>
              <a:ext uri="{FF2B5EF4-FFF2-40B4-BE49-F238E27FC236}">
                <a16:creationId xmlns:a16="http://schemas.microsoft.com/office/drawing/2014/main" id="{5B8F8CC0-620C-48C3-B252-0DB7F47211B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Image result for kingfisher CLIPART">
            <a:extLst>
              <a:ext uri="{FF2B5EF4-FFF2-40B4-BE49-F238E27FC236}">
                <a16:creationId xmlns:a16="http://schemas.microsoft.com/office/drawing/2014/main" id="{AA9C1098-B36A-4ED8-BBC4-287B8CA8E3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50DD7D-DE56-4161-9B67-216820AFFA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227" y="3733800"/>
            <a:ext cx="1657581" cy="17052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4FB700-7F7D-492E-80FD-6A36460831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3010" y="3767469"/>
            <a:ext cx="1461978" cy="167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33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07053-18AF-40F5-B2E0-C22A0572F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Policy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5F741-F064-411E-A43D-D4DBB11725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8485" y="2183908"/>
            <a:ext cx="9579007" cy="40916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Three Values: Belonging, Believing, Building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Three Rules: Ready, Respectful, Safe</a:t>
            </a:r>
          </a:p>
        </p:txBody>
      </p:sp>
    </p:spTree>
    <p:extLst>
      <p:ext uri="{BB962C8B-B14F-4D97-AF65-F5344CB8AC3E}">
        <p14:creationId xmlns:p14="http://schemas.microsoft.com/office/powerpoint/2010/main" val="4288294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07053-18AF-40F5-B2E0-C22A0572F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Inclusion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BD83A35-23AA-4BC4-84FF-B846D2C4A8A0}"/>
              </a:ext>
            </a:extLst>
          </p:cNvPr>
          <p:cNvSpPr txBox="1">
            <a:spLocks/>
          </p:cNvSpPr>
          <p:nvPr/>
        </p:nvSpPr>
        <p:spPr>
          <a:xfrm>
            <a:off x="321973" y="2130640"/>
            <a:ext cx="11361041" cy="453871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/>
              <a:t>Being fair is not about everyone getting the same (equality) but about everyone getting what they need (equity).</a:t>
            </a:r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FEBFE4-AF7D-4672-BE09-9AB72697E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635" y="3316004"/>
            <a:ext cx="4518730" cy="323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446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in our classroom this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33958"/>
            <a:ext cx="8661419" cy="45575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English – </a:t>
            </a:r>
          </a:p>
          <a:p>
            <a:r>
              <a:rPr lang="en-GB" sz="3200" b="1" dirty="0"/>
              <a:t>Writing: </a:t>
            </a:r>
            <a:r>
              <a:rPr lang="en-GB" sz="3200" dirty="0"/>
              <a:t>Become authors who can write for a range of audiences and purposes. We will be writing about Twisted Fairy Tales, villains, far away lands and incredible journeys. </a:t>
            </a:r>
          </a:p>
          <a:p>
            <a:r>
              <a:rPr lang="en-GB" sz="3200" b="1" dirty="0"/>
              <a:t>Our book list includes: </a:t>
            </a:r>
            <a:r>
              <a:rPr lang="en-GB" sz="3200" dirty="0"/>
              <a:t>The True Story of the Three Little Pigs, Inside The Villains, The Land of Roar, The Wild Robot, and The Last Bear. </a:t>
            </a:r>
            <a:endParaRPr lang="en-GB" sz="3200" b="1" dirty="0"/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5119E5E0-CDC8-4465-87C6-64E045FB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0944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in our classroom this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33958"/>
            <a:ext cx="8661419" cy="45575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English – </a:t>
            </a:r>
          </a:p>
          <a:p>
            <a:r>
              <a:rPr lang="en-GB" sz="3200" b="1" dirty="0"/>
              <a:t>SPaG: Spelling, Punctuation and Grammar.  </a:t>
            </a:r>
            <a:r>
              <a:rPr lang="en-GB" sz="3200" dirty="0"/>
              <a:t>Daily sessions designed to support children in becoming great writers.</a:t>
            </a:r>
          </a:p>
          <a:p>
            <a:pPr lvl="2"/>
            <a:r>
              <a:rPr lang="en-GB" sz="2800" dirty="0"/>
              <a:t>Weekly spellings to learn (Friday test)</a:t>
            </a:r>
          </a:p>
          <a:p>
            <a:pPr lvl="2"/>
            <a:r>
              <a:rPr lang="en-GB" sz="2800" dirty="0"/>
              <a:t>Daily exercises practising specific mechanics of writing. </a:t>
            </a:r>
          </a:p>
        </p:txBody>
      </p:sp>
      <p:pic>
        <p:nvPicPr>
          <p:cNvPr id="1026" name="Picture 1">
            <a:extLst>
              <a:ext uri="{FF2B5EF4-FFF2-40B4-BE49-F238E27FC236}">
                <a16:creationId xmlns:a16="http://schemas.microsoft.com/office/drawing/2014/main" id="{5119E5E0-CDC8-4465-87C6-64E045FBD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09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in our classroom this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033958"/>
            <a:ext cx="7799328" cy="45575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b="1" dirty="0"/>
              <a:t>English –</a:t>
            </a:r>
            <a:endParaRPr lang="en-GB" sz="2800" dirty="0"/>
          </a:p>
          <a:p>
            <a:r>
              <a:rPr lang="en-GB" sz="3200" b="1" dirty="0"/>
              <a:t>Reading: </a:t>
            </a:r>
            <a:r>
              <a:rPr lang="en-GB" sz="3200" dirty="0"/>
              <a:t>Daily lessons aimed at developing key comprehension skills (inference, retrieval, summarising, prediction, vocabulary).</a:t>
            </a:r>
          </a:p>
          <a:p>
            <a:r>
              <a:rPr lang="en-GB" sz="3200" dirty="0"/>
              <a:t>The key to unlocking everything. </a:t>
            </a:r>
          </a:p>
          <a:p>
            <a:r>
              <a:rPr lang="en-GB" sz="3200" dirty="0"/>
              <a:t>Please read as much as possible at home. </a:t>
            </a:r>
          </a:p>
          <a:p>
            <a:r>
              <a:rPr lang="en-GB" sz="3200" dirty="0"/>
              <a:t>Books in class.  </a:t>
            </a:r>
          </a:p>
          <a:p>
            <a:pPr marL="0" indent="0">
              <a:buNone/>
            </a:pPr>
            <a:endParaRPr lang="en-GB" sz="3200" b="1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95065C8-23AD-4E66-AA40-A38BD451D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9669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in our classroom this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033958"/>
            <a:ext cx="7799328" cy="4557532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100" b="1" dirty="0"/>
              <a:t>Maths – </a:t>
            </a:r>
          </a:p>
          <a:p>
            <a:r>
              <a:rPr lang="en-GB" sz="5100" dirty="0"/>
              <a:t>Mastering Number</a:t>
            </a:r>
          </a:p>
          <a:p>
            <a:r>
              <a:rPr lang="en-GB" sz="5100" dirty="0"/>
              <a:t>Fluent in 5</a:t>
            </a:r>
          </a:p>
          <a:p>
            <a:r>
              <a:rPr lang="en-GB" sz="5100" dirty="0"/>
              <a:t>Subjects covered in core lesson:</a:t>
            </a:r>
          </a:p>
          <a:p>
            <a:pPr lvl="1"/>
            <a:r>
              <a:rPr lang="en-GB" sz="3000" dirty="0"/>
              <a:t>Column Addition/Subtraction</a:t>
            </a:r>
          </a:p>
          <a:p>
            <a:pPr lvl="1"/>
            <a:r>
              <a:rPr lang="en-GB" sz="3000" dirty="0"/>
              <a:t>Multiplication and Division</a:t>
            </a:r>
          </a:p>
          <a:p>
            <a:pPr lvl="1"/>
            <a:r>
              <a:rPr lang="en-GB" sz="3000" dirty="0"/>
              <a:t>Numbers to 10,000</a:t>
            </a:r>
          </a:p>
          <a:p>
            <a:pPr lvl="1"/>
            <a:r>
              <a:rPr lang="en-GB" sz="3000" dirty="0"/>
              <a:t>Perimeter</a:t>
            </a:r>
          </a:p>
          <a:p>
            <a:pPr lvl="1"/>
            <a:r>
              <a:rPr lang="en-GB" sz="3000" dirty="0"/>
              <a:t>Coordinates</a:t>
            </a:r>
          </a:p>
          <a:p>
            <a:pPr lvl="1"/>
            <a:r>
              <a:rPr lang="en-GB" sz="3000" dirty="0"/>
              <a:t>Fractions</a:t>
            </a:r>
          </a:p>
          <a:p>
            <a:pPr lvl="1"/>
            <a:r>
              <a:rPr lang="en-GB" sz="3000" dirty="0"/>
              <a:t>Symmetry in shape</a:t>
            </a:r>
          </a:p>
          <a:p>
            <a:pPr lvl="1"/>
            <a:r>
              <a:rPr lang="en-GB" sz="3000" dirty="0"/>
              <a:t>Time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E04F976A-6AF5-4572-B5F5-DAFDC17EDD39}"/>
              </a:ext>
            </a:extLst>
          </p:cNvPr>
          <p:cNvSpPr/>
          <p:nvPr/>
        </p:nvSpPr>
        <p:spPr>
          <a:xfrm>
            <a:off x="5351929" y="3429000"/>
            <a:ext cx="3818964" cy="327211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Big Focus on Multiplication</a:t>
            </a:r>
            <a:endParaRPr lang="en-GB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9ECB0B8E-7CAA-4F69-98A7-FA6F0E62B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8950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in our classroom this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097628"/>
            <a:ext cx="8580562" cy="455753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200" b="1" dirty="0"/>
              <a:t>Science: - </a:t>
            </a:r>
            <a:r>
              <a:rPr lang="en-GB" sz="3200" dirty="0"/>
              <a:t>Digestive System, Electricity and Circuits, States of Matter, Sound, Habitats, Liquids.</a:t>
            </a:r>
          </a:p>
          <a:p>
            <a:pPr marL="0" indent="0">
              <a:buNone/>
            </a:pPr>
            <a:r>
              <a:rPr lang="en-GB" sz="3200" b="1" dirty="0"/>
              <a:t>History: - </a:t>
            </a:r>
            <a:r>
              <a:rPr lang="en-GB" sz="3200" dirty="0"/>
              <a:t>Anglo Saxons, Changing Lives, Mayans.</a:t>
            </a:r>
          </a:p>
          <a:p>
            <a:pPr marL="0" indent="0">
              <a:buNone/>
            </a:pPr>
            <a:r>
              <a:rPr lang="en-GB" sz="3200" b="1" dirty="0"/>
              <a:t>Geography: -</a:t>
            </a:r>
            <a:r>
              <a:rPr lang="en-GB" sz="3200" dirty="0"/>
              <a:t> Rainforests, Food Sources, Rivers.</a:t>
            </a:r>
          </a:p>
          <a:p>
            <a:pPr marL="0" indent="0">
              <a:buNone/>
            </a:pPr>
            <a:r>
              <a:rPr lang="en-GB" sz="3200" b="1" dirty="0"/>
              <a:t>Art: - </a:t>
            </a:r>
            <a:r>
              <a:rPr lang="en-GB" sz="3200" dirty="0"/>
              <a:t>Tone and Texture, Light and Dark, Different Fabrics</a:t>
            </a:r>
          </a:p>
          <a:p>
            <a:pPr marL="0" indent="0">
              <a:buNone/>
            </a:pPr>
            <a:r>
              <a:rPr lang="en-GB" sz="3200" b="1" dirty="0"/>
              <a:t>DT: - </a:t>
            </a:r>
            <a:r>
              <a:rPr lang="en-GB" sz="3200" dirty="0"/>
              <a:t>Cooking, Mechanical Cars, Electrical Systems</a:t>
            </a:r>
          </a:p>
          <a:p>
            <a:pPr marL="0" indent="0">
              <a:buNone/>
            </a:pPr>
            <a:r>
              <a:rPr lang="en-GB" sz="3200" b="1" dirty="0"/>
              <a:t>Music: - </a:t>
            </a:r>
            <a:r>
              <a:rPr lang="en-GB" sz="3200" dirty="0"/>
              <a:t>Music of the world (S. America and Indonesia), Reading the Stave, Singing in parts.</a:t>
            </a:r>
          </a:p>
          <a:p>
            <a:pPr marL="0" indent="0">
              <a:buNone/>
            </a:pPr>
            <a:r>
              <a:rPr lang="en-GB" sz="3200" b="1" dirty="0"/>
              <a:t>PE: - </a:t>
            </a:r>
            <a:r>
              <a:rPr lang="en-GB" sz="3200" dirty="0"/>
              <a:t>Football, Orienteering, Tennis, Netball, Gymnastics, Hockey, Rugby, Dance, Cricket, Athletics, Rounders</a:t>
            </a: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French: - </a:t>
            </a:r>
            <a:r>
              <a:rPr lang="en-GB" sz="3200" dirty="0"/>
              <a:t>Portraits, Clothes, Numbers, Food</a:t>
            </a:r>
            <a:endParaRPr lang="en-GB" sz="3200" b="1" dirty="0"/>
          </a:p>
          <a:p>
            <a:pPr marL="0" indent="0">
              <a:buNone/>
            </a:pPr>
            <a:r>
              <a:rPr lang="en-GB" sz="3200" b="1" dirty="0"/>
              <a:t>RE: - </a:t>
            </a:r>
            <a:r>
              <a:rPr lang="en-GB" sz="3200" dirty="0"/>
              <a:t>Christianity and Hinduism</a:t>
            </a:r>
          </a:p>
          <a:p>
            <a:pPr marL="0" indent="0">
              <a:buNone/>
            </a:pPr>
            <a:r>
              <a:rPr lang="en-GB" sz="3200" b="1" dirty="0"/>
              <a:t>PSHE:</a:t>
            </a:r>
          </a:p>
          <a:p>
            <a:pPr marL="0" indent="0">
              <a:buNone/>
            </a:pPr>
            <a:endParaRPr lang="en-GB" sz="3200" b="1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DF07B9EE-8461-447A-B90F-2C03C796C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7309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9902F-7F2D-4FAE-B3A7-6B4B79DF7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and learning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089D7-A598-4E48-B4B5-2046777D99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8598319" cy="397534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400" dirty="0"/>
              <a:t>Medium-term and Long-term plans are on the website and cover all subjects.</a:t>
            </a:r>
          </a:p>
          <a:p>
            <a:pPr marL="0" indent="0">
              <a:buNone/>
            </a:pPr>
            <a:endParaRPr lang="en-GB" sz="2000" dirty="0"/>
          </a:p>
          <a:p>
            <a:endParaRPr lang="en-US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E718F1A-983D-4603-9336-643249896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5130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7079F-63A9-4AD1-820F-314EA839C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C20F3-148B-4B29-A4CA-CB6039C471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8110047" cy="42548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Homework will consist of:</a:t>
            </a:r>
          </a:p>
          <a:p>
            <a:pPr marL="305435" lvl="0" indent="-305435"/>
            <a:r>
              <a:rPr lang="en-GB" sz="2400" dirty="0"/>
              <a:t>English activities: spelling, reading, writing. </a:t>
            </a:r>
          </a:p>
          <a:p>
            <a:pPr marL="305435" lvl="0" indent="-305435"/>
            <a:r>
              <a:rPr lang="en-GB" sz="2400" dirty="0"/>
              <a:t>Maths: TTRS and an activity to consolidate the week’s learning. </a:t>
            </a:r>
          </a:p>
          <a:p>
            <a:pPr marL="305435" indent="-305435"/>
            <a:r>
              <a:rPr lang="en-GB" sz="2400" dirty="0"/>
              <a:t>Reading:  As much as possible. Can be anything they are interested in (newspaper article, webpage, fiction, non-fiction, lyrics).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3A46E2D4-8515-4F40-AC68-92A8EEAE3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950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2C0BCD-5964-4177-8C15-2F2492037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Supporting at home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6057DB-563D-4BAF-8EB4-E860BCFEF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Daily reading </a:t>
            </a:r>
          </a:p>
          <a:p>
            <a:r>
              <a:rPr lang="en-GB" sz="3200" dirty="0"/>
              <a:t>Practise spellings </a:t>
            </a:r>
          </a:p>
          <a:p>
            <a:r>
              <a:rPr lang="en-GB" sz="3200" dirty="0"/>
              <a:t>TTRS</a:t>
            </a:r>
          </a:p>
          <a:p>
            <a:r>
              <a:rPr lang="en-GB" sz="3200" dirty="0"/>
              <a:t>Little and often 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Literacy Gold – 15mins, 3 times a week. 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CAE74565-A883-4DA3-A1BA-F797ACC9D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9180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02F76-ECE0-409B-A305-204B5F6B1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TO BRING TO SCHOOL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ED658-DA32-4FF1-BAD6-42EF01397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1" y="2180496"/>
            <a:ext cx="8669341" cy="4149283"/>
          </a:xfrm>
        </p:spPr>
        <p:txBody>
          <a:bodyPr>
            <a:normAutofit/>
          </a:bodyPr>
          <a:lstStyle/>
          <a:p>
            <a:pPr marL="305435" indent="-305435"/>
            <a:r>
              <a:rPr lang="en-GB" sz="2800" dirty="0"/>
              <a:t>Snack – fruit or vegetables  </a:t>
            </a:r>
            <a:endParaRPr lang="en-US" dirty="0"/>
          </a:p>
          <a:p>
            <a:pPr marL="305435" indent="-305435"/>
            <a:r>
              <a:rPr lang="en-GB" sz="2800" dirty="0"/>
              <a:t>Water bottle – named</a:t>
            </a:r>
          </a:p>
          <a:p>
            <a:pPr marL="305435" indent="-305435"/>
            <a:r>
              <a:rPr lang="en-GB" sz="2800" dirty="0"/>
              <a:t>Lunch (if required)</a:t>
            </a:r>
          </a:p>
          <a:p>
            <a:pPr marL="305435" indent="-305435"/>
            <a:r>
              <a:rPr lang="en-GB" sz="2800" dirty="0"/>
              <a:t>Old t-shirt for art activities (to be kept at </a:t>
            </a:r>
            <a:r>
              <a:rPr lang="en-US" sz="2800" dirty="0"/>
              <a:t>school)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C817A94A-8B59-4122-A2BB-B6C75D6E5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1967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Days to remember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4ACB-12BD-40D6-9C01-FAAD15EC02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8266973" cy="36783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/>
              <a:t>Monday and Thursday: </a:t>
            </a:r>
            <a:r>
              <a:rPr lang="en-GB" sz="3200" dirty="0"/>
              <a:t>PE (Please come to school wearing your PE kit).</a:t>
            </a:r>
            <a:endParaRPr lang="en-GB" dirty="0"/>
          </a:p>
          <a:p>
            <a:pPr marL="0" indent="0">
              <a:buNone/>
            </a:pPr>
            <a:r>
              <a:rPr lang="en-GB" sz="3200" b="1" dirty="0"/>
              <a:t>Wednesday – </a:t>
            </a:r>
            <a:r>
              <a:rPr lang="en-GB" sz="3200" dirty="0"/>
              <a:t>Homework due.</a:t>
            </a:r>
          </a:p>
          <a:p>
            <a:pPr marL="0" indent="0">
              <a:buNone/>
            </a:pPr>
            <a:r>
              <a:rPr lang="en-GB" sz="3200" b="1" dirty="0"/>
              <a:t>Friday – </a:t>
            </a:r>
            <a:r>
              <a:rPr lang="en-GB" sz="3200" dirty="0"/>
              <a:t>Homework handed out.</a:t>
            </a:r>
          </a:p>
          <a:p>
            <a:pPr marL="0" indent="0">
              <a:buNone/>
            </a:pPr>
            <a:r>
              <a:rPr lang="en-GB" sz="3200" b="1" dirty="0"/>
              <a:t>Friday</a:t>
            </a:r>
            <a:r>
              <a:rPr lang="en-GB" sz="3200" dirty="0"/>
              <a:t> </a:t>
            </a:r>
            <a:r>
              <a:rPr lang="en-GB" sz="3200" b="1" dirty="0"/>
              <a:t>–</a:t>
            </a:r>
            <a:r>
              <a:rPr lang="en-GB" sz="3200" dirty="0"/>
              <a:t> Spelling Test.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AF7C21B4-A604-45D7-84F4-0F5DB7D19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49486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D79BA-DB0E-4417-8F54-6BEB3313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96179F6-419A-4E05-9BDB-D437D6611A32}"/>
              </a:ext>
            </a:extLst>
          </p:cNvPr>
          <p:cNvSpPr txBox="1">
            <a:spLocks/>
          </p:cNvSpPr>
          <p:nvPr/>
        </p:nvSpPr>
        <p:spPr>
          <a:xfrm>
            <a:off x="321973" y="2024108"/>
            <a:ext cx="8946313" cy="44292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Parent Pay </a:t>
            </a:r>
            <a:r>
              <a:rPr lang="en-GB" sz="2400" dirty="0"/>
              <a:t>– important school communication from the office and used to book school meals, wrap around child care and pay for trips</a:t>
            </a:r>
          </a:p>
          <a:p>
            <a:r>
              <a:rPr lang="en-GB" sz="2400" b="1" dirty="0"/>
              <a:t>Email</a:t>
            </a:r>
            <a:r>
              <a:rPr lang="en-GB" sz="2400" dirty="0"/>
              <a:t> – More official and formal communications</a:t>
            </a:r>
          </a:p>
          <a:p>
            <a:r>
              <a:rPr lang="en-GB" sz="2400" b="1" dirty="0"/>
              <a:t>Class Dojo </a:t>
            </a:r>
            <a:r>
              <a:rPr lang="en-GB" sz="2400" dirty="0"/>
              <a:t>– instant and informal (or emergency) messaging &amp; sharing of photographs</a:t>
            </a:r>
          </a:p>
          <a:p>
            <a:r>
              <a:rPr lang="en-GB" sz="2400" b="1" dirty="0"/>
              <a:t>Website-</a:t>
            </a:r>
            <a:r>
              <a:rPr lang="en-GB" sz="2400" dirty="0"/>
              <a:t> policies, diary dates, curriculum information, useful resources/links</a:t>
            </a:r>
          </a:p>
          <a:p>
            <a:r>
              <a:rPr lang="en-GB" sz="2400" b="1" dirty="0"/>
              <a:t>Office Telephone </a:t>
            </a:r>
            <a:r>
              <a:rPr lang="en-GB" sz="2400" dirty="0"/>
              <a:t>– </a:t>
            </a:r>
            <a:r>
              <a:rPr lang="en-GB" sz="2400" dirty="0">
                <a:highlight>
                  <a:srgbClr val="FFFF00"/>
                </a:highlight>
              </a:rPr>
              <a:t>reporting absence</a:t>
            </a:r>
            <a:r>
              <a:rPr lang="en-GB" sz="2400" dirty="0"/>
              <a:t>, passing on messages, requesting information/support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636BF14F-C16A-45F1-B492-E1A8AAAD8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5486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02B5B-A3FE-49B7-8549-082AC18F1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72706-7506-47C5-BF8C-5AD4D550F0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80496"/>
            <a:ext cx="8367498" cy="44156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Please keep me in the loop. I am here to help your child progress and want them to enjoy coming to school. </a:t>
            </a:r>
          </a:p>
          <a:p>
            <a:pPr marL="0" indent="0">
              <a:buNone/>
            </a:pPr>
            <a:r>
              <a:rPr lang="en-GB" sz="3200" dirty="0"/>
              <a:t>I can’t do this if I don’t know what’s happening. </a:t>
            </a:r>
          </a:p>
          <a:p>
            <a:pPr marL="0" indent="0">
              <a:buNone/>
            </a:pPr>
            <a:r>
              <a:rPr lang="en-GB" sz="3200" dirty="0"/>
              <a:t>So please, let me know about anything they’re proud of, events they’re excited about or if they’re feeling sad or nervous about coming to school. 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0D42264A-823A-4445-AFE4-4E433D00F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7175" y="3915981"/>
            <a:ext cx="2577878" cy="24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165070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34D111DA82374CBA85DC0D7A304D9A" ma:contentTypeVersion="13" ma:contentTypeDescription="Create a new document." ma:contentTypeScope="" ma:versionID="d535ade55d3162aa85e16ec2f06eff74">
  <xsd:schema xmlns:xsd="http://www.w3.org/2001/XMLSchema" xmlns:xs="http://www.w3.org/2001/XMLSchema" xmlns:p="http://schemas.microsoft.com/office/2006/metadata/properties" xmlns:ns2="f1276ba0-4382-4d6b-9749-4cb386e5dedc" xmlns:ns3="c9b7d070-f5ee-40fb-a281-54eff603be49" targetNamespace="http://schemas.microsoft.com/office/2006/metadata/properties" ma:root="true" ma:fieldsID="eac00c3cf40d0313201191023d01d670" ns2:_="" ns3:_="">
    <xsd:import namespace="f1276ba0-4382-4d6b-9749-4cb386e5dedc"/>
    <xsd:import namespace="c9b7d070-f5ee-40fb-a281-54eff603be4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76ba0-4382-4d6b-9749-4cb386e5de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16be8474-2dbe-4add-bc0a-018ab947d6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b7d070-f5ee-40fb-a281-54eff603be4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c072d55-26e0-4fa6-8ce1-587ba147730c}" ma:internalName="TaxCatchAll" ma:showField="CatchAllData" ma:web="c9b7d070-f5ee-40fb-a281-54eff603be4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276ba0-4382-4d6b-9749-4cb386e5dedc">
      <Terms xmlns="http://schemas.microsoft.com/office/infopath/2007/PartnerControls"/>
    </lcf76f155ced4ddcb4097134ff3c332f>
    <TaxCatchAll xmlns="c9b7d070-f5ee-40fb-a281-54eff603be4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FC3925-E8C7-4460-A7C4-2EF8D9BD6126}"/>
</file>

<file path=customXml/itemProps2.xml><?xml version="1.0" encoding="utf-8"?>
<ds:datastoreItem xmlns:ds="http://schemas.openxmlformats.org/officeDocument/2006/customXml" ds:itemID="{C1CCE74C-41B4-4B81-8088-12AA36C4D1B5}">
  <ds:schemaRefs>
    <ds:schemaRef ds:uri="http://purl.org/dc/elements/1.1/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55c77de3-d986-4855-9bad-bb8b24f638b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63861A5-220C-41A5-8D38-2A8C10D476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4782</TotalTime>
  <Words>693</Words>
  <Application>Microsoft Office PowerPoint</Application>
  <PresentationFormat>Widescreen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Gill Sans MT</vt:lpstr>
      <vt:lpstr>Wingdings 2</vt:lpstr>
      <vt:lpstr>Dividend</vt:lpstr>
      <vt:lpstr>Welcome to year 4: Kingfishers </vt:lpstr>
      <vt:lpstr>Behaviour Policy </vt:lpstr>
      <vt:lpstr>Inclusion</vt:lpstr>
      <vt:lpstr>Teaching and learning in our classroom this year</vt:lpstr>
      <vt:lpstr>Teaching and learning in our classroom this year</vt:lpstr>
      <vt:lpstr>Teaching and learning in our classroom this year</vt:lpstr>
      <vt:lpstr>Teaching and learning in our classroom this year</vt:lpstr>
      <vt:lpstr>Teaching and learning in our classroom this year</vt:lpstr>
      <vt:lpstr>Teaching and learning </vt:lpstr>
      <vt:lpstr>Homework </vt:lpstr>
      <vt:lpstr>Supporting at home </vt:lpstr>
      <vt:lpstr>WHAT TO BRING TO SCHOOL </vt:lpstr>
      <vt:lpstr>Days to remember</vt:lpstr>
      <vt:lpstr>Communication</vt:lpstr>
      <vt:lpstr>Contact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 kingfishers</dc:title>
  <dc:creator>9313131 Paul Atkins</dc:creator>
  <cp:lastModifiedBy>Mr S Kilby</cp:lastModifiedBy>
  <cp:revision>148</cp:revision>
  <dcterms:created xsi:type="dcterms:W3CDTF">2017-09-06T11:41:36Z</dcterms:created>
  <dcterms:modified xsi:type="dcterms:W3CDTF">2026-09-07T09:19:49Z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0x0101003734D111DA82374CBA85DC0D7A304D9A</vt:lpwstr>
  </property>
</Properties>
</file>